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5.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14.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5.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6.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7.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8.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9.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0.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1.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theme/theme22.xml" ContentType="application/vnd.openxmlformats-officedocument.theme+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23.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theme/theme24.xml" ContentType="application/vnd.openxmlformats-officedocument.theme+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theme/theme25.xml" ContentType="application/vnd.openxmlformats-officedocument.theme+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theme/theme26.xml" ContentType="application/vnd.openxmlformats-officedocument.theme+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theme/theme27.xml" ContentType="application/vnd.openxmlformats-officedocument.theme+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theme/theme28.xml" ContentType="application/vnd.openxmlformats-officedocument.theme+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theme/theme29.xml" ContentType="application/vnd.openxmlformats-officedocument.theme+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theme/theme30.xml" ContentType="application/vnd.openxmlformats-officedocument.theme+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theme/theme31.xml" ContentType="application/vnd.openxmlformats-officedocument.theme+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2.xml" ContentType="application/vnd.openxmlformats-officedocument.theme+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33.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theme/theme34.xml" ContentType="application/vnd.openxmlformats-officedocument.theme+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theme/theme35.xml" ContentType="application/vnd.openxmlformats-officedocument.theme+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theme/theme36.xml" ContentType="application/vnd.openxmlformats-officedocument.theme+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theme/theme37.xml" ContentType="application/vnd.openxmlformats-officedocument.theme+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38.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theme/theme39.xml" ContentType="application/vnd.openxmlformats-officedocument.theme+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theme/theme40.xml" ContentType="application/vnd.openxmlformats-officedocument.theme+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theme/theme41.xml" ContentType="application/vnd.openxmlformats-officedocument.theme+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theme/theme42.xml" ContentType="application/vnd.openxmlformats-officedocument.theme+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theme/theme43.xml" ContentType="application/vnd.openxmlformats-officedocument.theme+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theme/theme44.xml" ContentType="application/vnd.openxmlformats-officedocument.theme+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theme/theme45.xml" ContentType="application/vnd.openxmlformats-officedocument.theme+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theme/theme46.xml" ContentType="application/vnd.openxmlformats-officedocument.theme+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theme/theme47.xml" ContentType="application/vnd.openxmlformats-officedocument.theme+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theme/theme48.xml" ContentType="application/vnd.openxmlformats-officedocument.theme+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theme/theme49.xml" ContentType="application/vnd.openxmlformats-officedocument.theme+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theme/theme50.xml" ContentType="application/vnd.openxmlformats-officedocument.theme+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theme/theme51.xml" ContentType="application/vnd.openxmlformats-officedocument.theme+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theme/theme52.xml" ContentType="application/vnd.openxmlformats-officedocument.theme+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theme/theme53.xml" ContentType="application/vnd.openxmlformats-officedocument.theme+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theme/theme54.xml" ContentType="application/vnd.openxmlformats-officedocument.theme+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theme/theme55.xml" ContentType="application/vnd.openxmlformats-officedocument.theme+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theme/theme56.xml" ContentType="application/vnd.openxmlformats-officedocument.theme+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theme/theme57.xml" ContentType="application/vnd.openxmlformats-officedocument.theme+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theme/theme58.xml" ContentType="application/vnd.openxmlformats-officedocument.theme+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theme/theme59.xml" ContentType="application/vnd.openxmlformats-officedocument.theme+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theme/theme60.xml" ContentType="application/vnd.openxmlformats-officedocument.theme+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theme/theme61.xml" ContentType="application/vnd.openxmlformats-officedocument.theme+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theme/theme62.xml" ContentType="application/vnd.openxmlformats-officedocument.theme+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theme/theme63.xml" ContentType="application/vnd.openxmlformats-officedocument.theme+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theme/theme64.xml" ContentType="application/vnd.openxmlformats-officedocument.theme+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theme/theme65.xml" ContentType="application/vnd.openxmlformats-officedocument.theme+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theme/theme66.xml" ContentType="application/vnd.openxmlformats-officedocument.theme+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theme/theme67.xml" ContentType="application/vnd.openxmlformats-officedocument.theme+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theme/theme68.xml" ContentType="application/vnd.openxmlformats-officedocument.theme+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theme/theme69.xml" ContentType="application/vnd.openxmlformats-officedocument.theme+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theme/theme70.xml" ContentType="application/vnd.openxmlformats-officedocument.theme+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theme/theme71.xml" ContentType="application/vnd.openxmlformats-officedocument.theme+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theme/theme72.xml" ContentType="application/vnd.openxmlformats-officedocument.theme+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theme/theme73.xml" ContentType="application/vnd.openxmlformats-officedocument.theme+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theme/theme74.xml" ContentType="application/vnd.openxmlformats-officedocument.theme+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theme/theme75.xml" ContentType="application/vnd.openxmlformats-officedocument.theme+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theme/theme76.xml" ContentType="application/vnd.openxmlformats-officedocument.theme+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theme/theme77.xml" ContentType="application/vnd.openxmlformats-officedocument.theme+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theme/theme78.xml" ContentType="application/vnd.openxmlformats-officedocument.theme+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theme/theme79.xml" ContentType="application/vnd.openxmlformats-officedocument.theme+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theme/theme80.xml" ContentType="application/vnd.openxmlformats-officedocument.theme+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theme/theme81.xml" ContentType="application/vnd.openxmlformats-officedocument.theme+xml"/>
  <Override PartName="/ppt/theme/theme8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99" r:id="rId4"/>
    <p:sldMasterId id="2147483702" r:id="rId5"/>
    <p:sldMasterId id="2147483715" r:id="rId6"/>
    <p:sldMasterId id="2147483727" r:id="rId7"/>
    <p:sldMasterId id="2147483742" r:id="rId8"/>
    <p:sldMasterId id="2147483755" r:id="rId9"/>
    <p:sldMasterId id="2147483768" r:id="rId10"/>
    <p:sldMasterId id="2147483780" r:id="rId11"/>
    <p:sldMasterId id="2147483792" r:id="rId12"/>
    <p:sldMasterId id="2147483804" r:id="rId13"/>
    <p:sldMasterId id="2147483816" r:id="rId14"/>
    <p:sldMasterId id="2147483829" r:id="rId15"/>
    <p:sldMasterId id="2147483842" r:id="rId16"/>
    <p:sldMasterId id="2147483854" r:id="rId17"/>
    <p:sldMasterId id="2147483867" r:id="rId18"/>
    <p:sldMasterId id="2147483879" r:id="rId19"/>
    <p:sldMasterId id="2147483891" r:id="rId20"/>
    <p:sldMasterId id="2147483903" r:id="rId21"/>
    <p:sldMasterId id="2147483915" r:id="rId22"/>
    <p:sldMasterId id="2147483927" r:id="rId23"/>
    <p:sldMasterId id="2147483939" r:id="rId24"/>
    <p:sldMasterId id="2147483951" r:id="rId25"/>
    <p:sldMasterId id="2147483963" r:id="rId26"/>
    <p:sldMasterId id="2147483975" r:id="rId27"/>
    <p:sldMasterId id="2147483987" r:id="rId28"/>
    <p:sldMasterId id="2147484001" r:id="rId29"/>
    <p:sldMasterId id="2147484004" r:id="rId30"/>
    <p:sldMasterId id="2147484017" r:id="rId31"/>
    <p:sldMasterId id="2147484029" r:id="rId32"/>
    <p:sldMasterId id="2147484044" r:id="rId33"/>
    <p:sldMasterId id="2147484057" r:id="rId34"/>
    <p:sldMasterId id="2147484070" r:id="rId35"/>
    <p:sldMasterId id="2147484082" r:id="rId36"/>
    <p:sldMasterId id="2147484094" r:id="rId37"/>
    <p:sldMasterId id="2147484106" r:id="rId38"/>
    <p:sldMasterId id="2147484118" r:id="rId39"/>
    <p:sldMasterId id="2147484131" r:id="rId40"/>
    <p:sldMasterId id="2147484144" r:id="rId41"/>
    <p:sldMasterId id="2147484156" r:id="rId42"/>
    <p:sldMasterId id="2147484169" r:id="rId43"/>
    <p:sldMasterId id="2147484181" r:id="rId44"/>
    <p:sldMasterId id="2147484193" r:id="rId45"/>
    <p:sldMasterId id="2147484205" r:id="rId46"/>
    <p:sldMasterId id="2147484217" r:id="rId47"/>
    <p:sldMasterId id="2147484229" r:id="rId48"/>
    <p:sldMasterId id="2147484241" r:id="rId49"/>
    <p:sldMasterId id="2147484253" r:id="rId50"/>
    <p:sldMasterId id="2147484265" r:id="rId51"/>
    <p:sldMasterId id="2147484277" r:id="rId52"/>
    <p:sldMasterId id="2147484289" r:id="rId53"/>
    <p:sldMasterId id="2147484301" r:id="rId54"/>
    <p:sldMasterId id="2147484313" r:id="rId55"/>
    <p:sldMasterId id="2147484325" r:id="rId56"/>
    <p:sldMasterId id="2147484337" r:id="rId57"/>
    <p:sldMasterId id="2147484349" r:id="rId58"/>
    <p:sldMasterId id="2147484361" r:id="rId59"/>
    <p:sldMasterId id="2147484373" r:id="rId60"/>
    <p:sldMasterId id="2147484385" r:id="rId61"/>
    <p:sldMasterId id="2147484397" r:id="rId62"/>
    <p:sldMasterId id="2147484409" r:id="rId63"/>
    <p:sldMasterId id="2147484421" r:id="rId64"/>
    <p:sldMasterId id="2147484434" r:id="rId65"/>
    <p:sldMasterId id="2147484448" r:id="rId66"/>
    <p:sldMasterId id="2147484464" r:id="rId67"/>
    <p:sldMasterId id="2147484476" r:id="rId68"/>
    <p:sldMasterId id="2147484490" r:id="rId69"/>
    <p:sldMasterId id="2147484502" r:id="rId70"/>
    <p:sldMasterId id="2147484514" r:id="rId71"/>
    <p:sldMasterId id="2147484527" r:id="rId72"/>
    <p:sldMasterId id="2147484542" r:id="rId73"/>
    <p:sldMasterId id="2147484554" r:id="rId74"/>
    <p:sldMasterId id="2147484567" r:id="rId75"/>
    <p:sldMasterId id="2147484579" r:id="rId76"/>
    <p:sldMasterId id="2147484591" r:id="rId77"/>
    <p:sldMasterId id="2147484603" r:id="rId78"/>
    <p:sldMasterId id="2147484615" r:id="rId79"/>
    <p:sldMasterId id="2147484627" r:id="rId80"/>
    <p:sldMasterId id="2147484641" r:id="rId81"/>
  </p:sldMasterIdLst>
  <p:notesMasterIdLst>
    <p:notesMasterId r:id="rId96"/>
  </p:notesMasterIdLst>
  <p:sldIdLst>
    <p:sldId id="313" r:id="rId82"/>
    <p:sldId id="298" r:id="rId83"/>
    <p:sldId id="299" r:id="rId84"/>
    <p:sldId id="279" r:id="rId85"/>
    <p:sldId id="305" r:id="rId86"/>
    <p:sldId id="303" r:id="rId87"/>
    <p:sldId id="304" r:id="rId88"/>
    <p:sldId id="301" r:id="rId89"/>
    <p:sldId id="302" r:id="rId90"/>
    <p:sldId id="306" r:id="rId91"/>
    <p:sldId id="307" r:id="rId92"/>
    <p:sldId id="315" r:id="rId93"/>
    <p:sldId id="316" r:id="rId94"/>
    <p:sldId id="314" r:id="rId95"/>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62" autoAdjust="0"/>
    <p:restoredTop sz="84192" autoAdjust="0"/>
  </p:normalViewPr>
  <p:slideViewPr>
    <p:cSldViewPr>
      <p:cViewPr>
        <p:scale>
          <a:sx n="70" d="100"/>
          <a:sy n="70" d="100"/>
        </p:scale>
        <p:origin x="-1278" y="10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 Target="slides/slide3.xml"/><Relationship Id="rId89" Type="http://schemas.openxmlformats.org/officeDocument/2006/relationships/slide" Target="slides/slide8.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Master" Target="slideMasters/slideMaster74.xml"/><Relationship Id="rId79" Type="http://schemas.openxmlformats.org/officeDocument/2006/relationships/slideMaster" Target="slideMasters/slideMaster79.xml"/><Relationship Id="rId5" Type="http://schemas.openxmlformats.org/officeDocument/2006/relationships/slideMaster" Target="slideMasters/slideMaster5.xml"/><Relationship Id="rId90" Type="http://schemas.openxmlformats.org/officeDocument/2006/relationships/slide" Target="slides/slide9.xml"/><Relationship Id="rId95" Type="http://schemas.openxmlformats.org/officeDocument/2006/relationships/slide" Target="slides/slide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80" Type="http://schemas.openxmlformats.org/officeDocument/2006/relationships/slideMaster" Target="slideMasters/slideMaster80.xml"/><Relationship Id="rId85"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Master" Target="slideMasters/slideMaster67.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Master" Target="slideMasters/slideMaster62.xml"/><Relationship Id="rId70" Type="http://schemas.openxmlformats.org/officeDocument/2006/relationships/slideMaster" Target="slideMasters/slideMaster70.xml"/><Relationship Id="rId75" Type="http://schemas.openxmlformats.org/officeDocument/2006/relationships/slideMaster" Target="slideMasters/slideMaster75.xml"/><Relationship Id="rId83" Type="http://schemas.openxmlformats.org/officeDocument/2006/relationships/slide" Target="slides/slide2.xml"/><Relationship Id="rId88" Type="http://schemas.openxmlformats.org/officeDocument/2006/relationships/slide" Target="slides/slide7.xml"/><Relationship Id="rId91" Type="http://schemas.openxmlformats.org/officeDocument/2006/relationships/slide" Target="slides/slide1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73" Type="http://schemas.openxmlformats.org/officeDocument/2006/relationships/slideMaster" Target="slideMasters/slideMaster73.xml"/><Relationship Id="rId78" Type="http://schemas.openxmlformats.org/officeDocument/2006/relationships/slideMaster" Target="slideMasters/slideMaster78.xml"/><Relationship Id="rId81" Type="http://schemas.openxmlformats.org/officeDocument/2006/relationships/slideMaster" Target="slideMasters/slideMaster81.xml"/><Relationship Id="rId86" Type="http://schemas.openxmlformats.org/officeDocument/2006/relationships/slide" Target="slides/slide5.xml"/><Relationship Id="rId94" Type="http://schemas.openxmlformats.org/officeDocument/2006/relationships/slide" Target="slides/slide13.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Master" Target="slideMasters/slideMaster76.xml"/><Relationship Id="rId97"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 Target="slides/slide1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6.xml"/><Relationship Id="rId61" Type="http://schemas.openxmlformats.org/officeDocument/2006/relationships/slideMaster" Target="slideMasters/slideMaster61.xml"/><Relationship Id="rId82" Type="http://schemas.openxmlformats.org/officeDocument/2006/relationships/slide" Target="slides/slide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Master" Target="slideMasters/slideMaster77.xml"/><Relationship Id="rId100"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 Target="slides/slide12.xml"/><Relationship Id="rId98"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38.jpeg"/></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0411C7-3D8D-4FFF-8CA3-C97E4D83A570}" type="doc">
      <dgm:prSet loTypeId="urn:microsoft.com/office/officeart/2005/8/layout/hList7#1" loCatId="list" qsTypeId="urn:microsoft.com/office/officeart/2005/8/quickstyle/simple3" qsCatId="simple" csTypeId="urn:microsoft.com/office/officeart/2005/8/colors/accent2_3" csCatId="accent2" phldr="1"/>
      <dgm:spPr/>
      <dgm:t>
        <a:bodyPr/>
        <a:lstStyle/>
        <a:p>
          <a:endParaRPr lang="zh-TW" altLang="en-US"/>
        </a:p>
      </dgm:t>
    </dgm:pt>
    <dgm:pt modelId="{60E9B91F-6D22-4C41-A9F8-D913EE3B6EF2}">
      <dgm:prSet custT="1"/>
      <dgm:spPr/>
      <dgm:t>
        <a:bodyPr/>
        <a:lstStyle/>
        <a:p>
          <a:pPr rtl="0"/>
          <a:r>
            <a:rPr kumimoji="1" lang="ru-RU" altLang="zh-TW" sz="2400" b="1" dirty="0" smtClean="0">
              <a:latin typeface="+mj-lt"/>
              <a:cs typeface="Calibri" pitchFamily="34" charset="0"/>
            </a:rPr>
            <a:t>Контроль</a:t>
          </a:r>
          <a:endParaRPr kumimoji="1" lang="en-US" sz="2400" b="0" dirty="0">
            <a:latin typeface="+mj-lt"/>
            <a:cs typeface="Calibri" pitchFamily="34" charset="0"/>
          </a:endParaRPr>
        </a:p>
      </dgm:t>
    </dgm:pt>
    <dgm:pt modelId="{C77E4CEC-7794-4038-B0E9-7F423DC7FE4B}" type="parTrans" cxnId="{E03CE569-92DC-41BB-A41C-3B27E81DAE1E}">
      <dgm:prSet/>
      <dgm:spPr/>
      <dgm:t>
        <a:bodyPr/>
        <a:lstStyle/>
        <a:p>
          <a:endParaRPr lang="zh-TW" altLang="en-US">
            <a:latin typeface="Calibri" pitchFamily="34" charset="0"/>
            <a:cs typeface="Calibri" pitchFamily="34" charset="0"/>
          </a:endParaRPr>
        </a:p>
      </dgm:t>
    </dgm:pt>
    <dgm:pt modelId="{B92BC654-A038-446E-90DF-DC820EB3B46E}" type="sibTrans" cxnId="{E03CE569-92DC-41BB-A41C-3B27E81DAE1E}">
      <dgm:prSet/>
      <dgm:spPr/>
      <dgm:t>
        <a:bodyPr/>
        <a:lstStyle/>
        <a:p>
          <a:endParaRPr lang="zh-TW" altLang="en-US">
            <a:latin typeface="Calibri" pitchFamily="34" charset="0"/>
            <a:cs typeface="Calibri" pitchFamily="34" charset="0"/>
          </a:endParaRPr>
        </a:p>
      </dgm:t>
    </dgm:pt>
    <dgm:pt modelId="{A16B5150-DBF3-49E2-B3B2-BF41682AD259}">
      <dgm:prSet custT="1"/>
      <dgm:spPr/>
      <dgm:t>
        <a:bodyPr/>
        <a:lstStyle/>
        <a:p>
          <a:pPr rtl="0"/>
          <a:r>
            <a:rPr kumimoji="1" lang="ru-RU" sz="2400" b="1" dirty="0" smtClean="0">
              <a:latin typeface="+mj-lt"/>
              <a:cs typeface="Calibri" pitchFamily="34" charset="0"/>
            </a:rPr>
            <a:t>Безопасность</a:t>
          </a:r>
          <a:endParaRPr kumimoji="1" lang="zh-TW" sz="2400" b="1" dirty="0">
            <a:latin typeface="+mj-lt"/>
            <a:cs typeface="Calibri" pitchFamily="34" charset="0"/>
          </a:endParaRPr>
        </a:p>
      </dgm:t>
    </dgm:pt>
    <dgm:pt modelId="{139A795D-C5A2-4CC5-A725-8D65A8EE9119}" type="parTrans" cxnId="{73E34F47-715A-4F34-B57B-E49088C6DD19}">
      <dgm:prSet/>
      <dgm:spPr/>
      <dgm:t>
        <a:bodyPr/>
        <a:lstStyle/>
        <a:p>
          <a:endParaRPr lang="zh-TW" altLang="en-US">
            <a:latin typeface="Calibri" pitchFamily="34" charset="0"/>
            <a:cs typeface="Calibri" pitchFamily="34" charset="0"/>
          </a:endParaRPr>
        </a:p>
      </dgm:t>
    </dgm:pt>
    <dgm:pt modelId="{ED855A84-01ED-4E38-B650-36502C68CE1E}" type="sibTrans" cxnId="{73E34F47-715A-4F34-B57B-E49088C6DD19}">
      <dgm:prSet/>
      <dgm:spPr/>
      <dgm:t>
        <a:bodyPr/>
        <a:lstStyle/>
        <a:p>
          <a:endParaRPr lang="zh-TW" altLang="en-US">
            <a:latin typeface="Calibri" pitchFamily="34" charset="0"/>
            <a:cs typeface="Calibri" pitchFamily="34" charset="0"/>
          </a:endParaRPr>
        </a:p>
      </dgm:t>
    </dgm:pt>
    <dgm:pt modelId="{36F1A70C-A676-4705-B3C2-6873615E9DB9}">
      <dgm:prSet custT="1"/>
      <dgm:spPr/>
      <dgm:t>
        <a:bodyPr/>
        <a:lstStyle/>
        <a:p>
          <a:pPr rtl="0"/>
          <a:r>
            <a:rPr kumimoji="1" lang="ru-RU" altLang="zh-TW" sz="2400" b="1" dirty="0" smtClean="0">
              <a:latin typeface="+mj-lt"/>
              <a:cs typeface="Calibri" pitchFamily="34" charset="0"/>
            </a:rPr>
            <a:t>Настройка</a:t>
          </a:r>
          <a:endParaRPr kumimoji="1" lang="zh-TW" sz="2400" b="1" dirty="0">
            <a:latin typeface="+mj-lt"/>
            <a:cs typeface="Calibri" pitchFamily="34" charset="0"/>
          </a:endParaRPr>
        </a:p>
      </dgm:t>
    </dgm:pt>
    <dgm:pt modelId="{86E40B71-570C-4675-8692-51C2E6C796E4}" type="parTrans" cxnId="{BAAEAF32-7CCB-4FC1-862F-96CBD02FFDF9}">
      <dgm:prSet/>
      <dgm:spPr/>
      <dgm:t>
        <a:bodyPr/>
        <a:lstStyle/>
        <a:p>
          <a:endParaRPr lang="zh-TW" altLang="en-US"/>
        </a:p>
      </dgm:t>
    </dgm:pt>
    <dgm:pt modelId="{C29207BE-B0EE-4978-AD7B-5EA276A2970C}" type="sibTrans" cxnId="{BAAEAF32-7CCB-4FC1-862F-96CBD02FFDF9}">
      <dgm:prSet/>
      <dgm:spPr/>
      <dgm:t>
        <a:bodyPr/>
        <a:lstStyle/>
        <a:p>
          <a:endParaRPr lang="zh-TW" altLang="en-US"/>
        </a:p>
      </dgm:t>
    </dgm:pt>
    <dgm:pt modelId="{0AF295B9-BDFA-46EB-B2D6-4B2A98485B63}">
      <dgm:prSet custT="1"/>
      <dgm:spPr/>
      <dgm:t>
        <a:bodyPr/>
        <a:lstStyle/>
        <a:p>
          <a:r>
            <a:rPr lang="ru-RU" altLang="zh-TW" sz="1800" dirty="0" smtClean="0">
              <a:latin typeface="+mj-lt"/>
              <a:cs typeface="Calibri" pitchFamily="34" charset="0"/>
            </a:rPr>
            <a:t>Восстановление</a:t>
          </a:r>
          <a:endParaRPr lang="zh-TW" altLang="en-US" sz="1800" dirty="0">
            <a:latin typeface="+mj-lt"/>
            <a:cs typeface="Calibri" pitchFamily="34" charset="0"/>
          </a:endParaRPr>
        </a:p>
      </dgm:t>
    </dgm:pt>
    <dgm:pt modelId="{48EF1154-1651-4C44-80EC-06BAC354274B}" type="parTrans" cxnId="{BE73FB97-F58C-4C92-857A-51C7C3BCB8B6}">
      <dgm:prSet/>
      <dgm:spPr/>
      <dgm:t>
        <a:bodyPr/>
        <a:lstStyle/>
        <a:p>
          <a:endParaRPr lang="zh-TW" altLang="en-US"/>
        </a:p>
      </dgm:t>
    </dgm:pt>
    <dgm:pt modelId="{22CD9D3E-D091-4E90-82BF-EBDE4918FED4}" type="sibTrans" cxnId="{BE73FB97-F58C-4C92-857A-51C7C3BCB8B6}">
      <dgm:prSet/>
      <dgm:spPr/>
      <dgm:t>
        <a:bodyPr/>
        <a:lstStyle/>
        <a:p>
          <a:endParaRPr lang="zh-TW" altLang="en-US"/>
        </a:p>
      </dgm:t>
    </dgm:pt>
    <dgm:pt modelId="{4D934EDA-1634-4F37-9F39-6F4403AD6D19}">
      <dgm:prSet custT="1"/>
      <dgm:spPr/>
      <dgm:t>
        <a:bodyPr/>
        <a:lstStyle/>
        <a:p>
          <a:r>
            <a:rPr lang="ru-RU" altLang="zh-TW" sz="1800" dirty="0" smtClean="0">
              <a:latin typeface="+mj-lt"/>
              <a:cs typeface="Calibri" pitchFamily="34" charset="0"/>
            </a:rPr>
            <a:t>Защита</a:t>
          </a:r>
          <a:endParaRPr lang="zh-TW" altLang="en-US" sz="1800" dirty="0">
            <a:latin typeface="+mj-lt"/>
            <a:cs typeface="Calibri" pitchFamily="34" charset="0"/>
          </a:endParaRPr>
        </a:p>
      </dgm:t>
    </dgm:pt>
    <dgm:pt modelId="{B3E134A8-0D49-450B-8B99-5CA42467BA0E}" type="parTrans" cxnId="{F9EAA546-C7FB-4BA5-ABCB-D1AF1CF9BE98}">
      <dgm:prSet/>
      <dgm:spPr/>
      <dgm:t>
        <a:bodyPr/>
        <a:lstStyle/>
        <a:p>
          <a:endParaRPr lang="zh-TW" altLang="en-US"/>
        </a:p>
      </dgm:t>
    </dgm:pt>
    <dgm:pt modelId="{F5C0FFE3-A995-47A7-81DE-562E93B03F55}" type="sibTrans" cxnId="{F9EAA546-C7FB-4BA5-ABCB-D1AF1CF9BE98}">
      <dgm:prSet/>
      <dgm:spPr/>
      <dgm:t>
        <a:bodyPr/>
        <a:lstStyle/>
        <a:p>
          <a:endParaRPr lang="zh-TW" altLang="en-US"/>
        </a:p>
      </dgm:t>
    </dgm:pt>
    <dgm:pt modelId="{FBDEBE55-20B6-4AAE-87F1-34DB8E0FC03C}">
      <dgm:prSet custT="1"/>
      <dgm:spPr/>
      <dgm:t>
        <a:bodyPr/>
        <a:lstStyle/>
        <a:p>
          <a:endParaRPr lang="zh-TW" altLang="en-US" sz="1800" dirty="0">
            <a:latin typeface="+mj-lt"/>
            <a:cs typeface="Calibri" pitchFamily="34" charset="0"/>
          </a:endParaRPr>
        </a:p>
      </dgm:t>
    </dgm:pt>
    <dgm:pt modelId="{70A9A990-3555-4A66-B5A5-BC91D0848CB3}" type="parTrans" cxnId="{26C43AAF-6742-4C53-9230-518EFAC4C22B}">
      <dgm:prSet/>
      <dgm:spPr/>
      <dgm:t>
        <a:bodyPr/>
        <a:lstStyle/>
        <a:p>
          <a:endParaRPr lang="zh-TW" altLang="en-US"/>
        </a:p>
      </dgm:t>
    </dgm:pt>
    <dgm:pt modelId="{6074E2AB-7F26-4E70-A227-86AC064A2388}" type="sibTrans" cxnId="{26C43AAF-6742-4C53-9230-518EFAC4C22B}">
      <dgm:prSet/>
      <dgm:spPr/>
      <dgm:t>
        <a:bodyPr/>
        <a:lstStyle/>
        <a:p>
          <a:endParaRPr lang="zh-TW" altLang="en-US"/>
        </a:p>
      </dgm:t>
    </dgm:pt>
    <dgm:pt modelId="{179913DD-FD0B-49BC-83A1-C4E6A5D1D98A}">
      <dgm:prSet custT="1"/>
      <dgm:spPr/>
      <dgm:t>
        <a:bodyPr/>
        <a:lstStyle/>
        <a:p>
          <a:endParaRPr lang="zh-TW" altLang="en-US" sz="1800" dirty="0">
            <a:latin typeface="+mj-lt"/>
            <a:cs typeface="Calibri" pitchFamily="34" charset="0"/>
          </a:endParaRPr>
        </a:p>
      </dgm:t>
    </dgm:pt>
    <dgm:pt modelId="{62AB1943-60BE-4D8E-AB49-321A16DF3416}" type="sibTrans" cxnId="{6D1F55F5-BF13-41CE-A25C-022D6AB20395}">
      <dgm:prSet/>
      <dgm:spPr/>
      <dgm:t>
        <a:bodyPr/>
        <a:lstStyle/>
        <a:p>
          <a:endParaRPr lang="zh-TW" altLang="en-US"/>
        </a:p>
      </dgm:t>
    </dgm:pt>
    <dgm:pt modelId="{4113E681-6EDA-4748-94A3-08FC737893DC}" type="parTrans" cxnId="{6D1F55F5-BF13-41CE-A25C-022D6AB20395}">
      <dgm:prSet/>
      <dgm:spPr/>
      <dgm:t>
        <a:bodyPr/>
        <a:lstStyle/>
        <a:p>
          <a:endParaRPr lang="zh-TW" altLang="en-US"/>
        </a:p>
      </dgm:t>
    </dgm:pt>
    <dgm:pt modelId="{9EA85A20-C4E6-404F-9D39-DE97474A0510}">
      <dgm:prSet custT="1"/>
      <dgm:spPr/>
      <dgm:t>
        <a:bodyPr/>
        <a:lstStyle/>
        <a:p>
          <a:r>
            <a:rPr lang="ru-RU" altLang="zh-TW" sz="1800" dirty="0" smtClean="0">
              <a:latin typeface="+mj-lt"/>
              <a:cs typeface="Calibri" pitchFamily="34" charset="0"/>
            </a:rPr>
            <a:t>Мониторинг состояния оборудования</a:t>
          </a:r>
          <a:endParaRPr lang="zh-TW" altLang="en-US" sz="1800" dirty="0">
            <a:latin typeface="+mj-lt"/>
            <a:cs typeface="Calibri" pitchFamily="34" charset="0"/>
          </a:endParaRPr>
        </a:p>
      </dgm:t>
    </dgm:pt>
    <dgm:pt modelId="{4A5540DB-74C6-4026-9EFA-C91F10A0C198}" type="sibTrans" cxnId="{C019C4A8-7E49-4E5F-BB6E-98AE6C3170A7}">
      <dgm:prSet/>
      <dgm:spPr/>
      <dgm:t>
        <a:bodyPr/>
        <a:lstStyle/>
        <a:p>
          <a:endParaRPr lang="zh-TW" altLang="en-US"/>
        </a:p>
      </dgm:t>
    </dgm:pt>
    <dgm:pt modelId="{04257E72-C67A-4F8D-9055-10BF91A04FBA}" type="parTrans" cxnId="{C019C4A8-7E49-4E5F-BB6E-98AE6C3170A7}">
      <dgm:prSet/>
      <dgm:spPr/>
      <dgm:t>
        <a:bodyPr/>
        <a:lstStyle/>
        <a:p>
          <a:endParaRPr lang="zh-TW" altLang="en-US"/>
        </a:p>
      </dgm:t>
    </dgm:pt>
    <dgm:pt modelId="{1F44191C-BE84-403B-85B6-A42639D91939}">
      <dgm:prSet custT="1"/>
      <dgm:spPr/>
      <dgm:t>
        <a:bodyPr/>
        <a:lstStyle/>
        <a:p>
          <a:r>
            <a:rPr lang="ru-RU" altLang="zh-TW" sz="1800" dirty="0" smtClean="0">
              <a:latin typeface="+mj-lt"/>
              <a:cs typeface="Calibri" pitchFamily="34" charset="0"/>
            </a:rPr>
            <a:t>Включение и выключение по расписанию</a:t>
          </a:r>
          <a:endParaRPr lang="zh-TW" altLang="en-US" sz="1800" dirty="0">
            <a:latin typeface="+mj-lt"/>
            <a:cs typeface="Calibri" pitchFamily="34" charset="0"/>
          </a:endParaRPr>
        </a:p>
      </dgm:t>
    </dgm:pt>
    <dgm:pt modelId="{FAF425BD-CF1B-43CA-9F75-48FC072BCDFC}" type="parTrans" cxnId="{20F2A086-77B9-440A-A9CF-A11198D22529}">
      <dgm:prSet/>
      <dgm:spPr/>
      <dgm:t>
        <a:bodyPr/>
        <a:lstStyle/>
        <a:p>
          <a:endParaRPr lang="zh-TW" altLang="en-US"/>
        </a:p>
      </dgm:t>
    </dgm:pt>
    <dgm:pt modelId="{D537ACAD-DB51-4B07-91E5-1595B1C1BA7B}" type="sibTrans" cxnId="{20F2A086-77B9-440A-A9CF-A11198D22529}">
      <dgm:prSet/>
      <dgm:spPr/>
      <dgm:t>
        <a:bodyPr/>
        <a:lstStyle/>
        <a:p>
          <a:endParaRPr lang="zh-TW" altLang="en-US"/>
        </a:p>
      </dgm:t>
    </dgm:pt>
    <dgm:pt modelId="{5B19448C-75F3-469B-A66D-96D6F7D1D00D}">
      <dgm:prSet custT="1"/>
      <dgm:spPr/>
      <dgm:t>
        <a:bodyPr/>
        <a:lstStyle/>
        <a:p>
          <a:r>
            <a:rPr lang="ru-RU" altLang="zh-TW" sz="1800" dirty="0" smtClean="0">
              <a:latin typeface="+mj-lt"/>
              <a:cs typeface="Calibri" pitchFamily="34" charset="0"/>
            </a:rPr>
            <a:t>Удаленный рабочий стол</a:t>
          </a:r>
          <a:endParaRPr lang="zh-TW" altLang="en-US" sz="1800" dirty="0">
            <a:latin typeface="+mj-lt"/>
            <a:cs typeface="Calibri" pitchFamily="34" charset="0"/>
          </a:endParaRPr>
        </a:p>
      </dgm:t>
    </dgm:pt>
    <dgm:pt modelId="{510F1BEC-22EF-4B36-9307-FBD7264B3823}" type="parTrans" cxnId="{ABD126FB-6426-4FD8-A0DB-EEFB6060684C}">
      <dgm:prSet/>
      <dgm:spPr/>
      <dgm:t>
        <a:bodyPr/>
        <a:lstStyle/>
        <a:p>
          <a:endParaRPr lang="zh-TW" altLang="en-US"/>
        </a:p>
      </dgm:t>
    </dgm:pt>
    <dgm:pt modelId="{BA2D7160-BC2B-4E19-869A-764B689296F9}" type="sibTrans" cxnId="{ABD126FB-6426-4FD8-A0DB-EEFB6060684C}">
      <dgm:prSet/>
      <dgm:spPr/>
      <dgm:t>
        <a:bodyPr/>
        <a:lstStyle/>
        <a:p>
          <a:endParaRPr lang="zh-TW" altLang="en-US"/>
        </a:p>
      </dgm:t>
    </dgm:pt>
    <dgm:pt modelId="{71E20E47-9F77-4366-A9D9-5768BB85DE2F}">
      <dgm:prSet custT="1"/>
      <dgm:spPr/>
      <dgm:t>
        <a:bodyPr/>
        <a:lstStyle/>
        <a:p>
          <a:r>
            <a:rPr lang="ru-RU" altLang="zh-TW" sz="1800" dirty="0" err="1" smtClean="0">
              <a:latin typeface="+mj-lt"/>
              <a:cs typeface="Calibri" pitchFamily="34" charset="0"/>
            </a:rPr>
            <a:t>Автооповещения</a:t>
          </a:r>
          <a:r>
            <a:rPr lang="ru-RU" altLang="zh-TW" sz="1800" dirty="0" smtClean="0">
              <a:latin typeface="+mj-lt"/>
              <a:cs typeface="Calibri" pitchFamily="34" charset="0"/>
            </a:rPr>
            <a:t> по </a:t>
          </a:r>
          <a:r>
            <a:rPr lang="en-US" altLang="zh-TW" sz="1800" dirty="0" smtClean="0">
              <a:latin typeface="+mj-lt"/>
              <a:cs typeface="Calibri" pitchFamily="34" charset="0"/>
            </a:rPr>
            <a:t>email</a:t>
          </a:r>
          <a:endParaRPr lang="zh-TW" altLang="en-US" sz="1800" dirty="0">
            <a:latin typeface="+mj-lt"/>
            <a:cs typeface="Calibri" pitchFamily="34" charset="0"/>
          </a:endParaRPr>
        </a:p>
      </dgm:t>
    </dgm:pt>
    <dgm:pt modelId="{193B0B7C-8847-4E6C-A0F0-80F8BAD2AA20}" type="parTrans" cxnId="{461A3D87-1540-44EE-B1CA-D1407C34E74C}">
      <dgm:prSet/>
      <dgm:spPr/>
      <dgm:t>
        <a:bodyPr/>
        <a:lstStyle/>
        <a:p>
          <a:endParaRPr lang="zh-TW" altLang="en-US"/>
        </a:p>
      </dgm:t>
    </dgm:pt>
    <dgm:pt modelId="{CBD9BD29-0E2D-494D-8C39-6CA61E8B9E47}" type="sibTrans" cxnId="{461A3D87-1540-44EE-B1CA-D1407C34E74C}">
      <dgm:prSet/>
      <dgm:spPr/>
      <dgm:t>
        <a:bodyPr/>
        <a:lstStyle/>
        <a:p>
          <a:endParaRPr lang="zh-TW" altLang="en-US"/>
        </a:p>
      </dgm:t>
    </dgm:pt>
    <dgm:pt modelId="{E8AE21C9-B49E-4E0D-B5B4-876F6739254C}" type="pres">
      <dgm:prSet presAssocID="{510411C7-3D8D-4FFF-8CA3-C97E4D83A570}" presName="Name0" presStyleCnt="0">
        <dgm:presLayoutVars>
          <dgm:dir/>
          <dgm:resizeHandles val="exact"/>
        </dgm:presLayoutVars>
      </dgm:prSet>
      <dgm:spPr/>
      <dgm:t>
        <a:bodyPr/>
        <a:lstStyle/>
        <a:p>
          <a:endParaRPr lang="zh-TW" altLang="en-US"/>
        </a:p>
      </dgm:t>
    </dgm:pt>
    <dgm:pt modelId="{E299F935-85B7-46CB-99D8-B4595F719574}" type="pres">
      <dgm:prSet presAssocID="{510411C7-3D8D-4FFF-8CA3-C97E4D83A570}" presName="fgShape" presStyleLbl="fgShp" presStyleIdx="0" presStyleCnt="1" custScaleY="57909" custLinFactNeighborX="1443" custLinFactNeighborY="33334"/>
      <dgm:spPr/>
      <dgm:t>
        <a:bodyPr/>
        <a:lstStyle/>
        <a:p>
          <a:endParaRPr lang="zh-TW" altLang="en-US"/>
        </a:p>
      </dgm:t>
    </dgm:pt>
    <dgm:pt modelId="{F5CBF543-1415-46BD-9BF2-86EDEFF65E83}" type="pres">
      <dgm:prSet presAssocID="{510411C7-3D8D-4FFF-8CA3-C97E4D83A570}" presName="linComp" presStyleCnt="0"/>
      <dgm:spPr/>
      <dgm:t>
        <a:bodyPr/>
        <a:lstStyle/>
        <a:p>
          <a:endParaRPr lang="zh-TW" altLang="en-US"/>
        </a:p>
      </dgm:t>
    </dgm:pt>
    <dgm:pt modelId="{E14BB7DE-FA4F-44C0-A393-12F6DEC7D4E4}" type="pres">
      <dgm:prSet presAssocID="{60E9B91F-6D22-4C41-A9F8-D913EE3B6EF2}" presName="compNode" presStyleCnt="0"/>
      <dgm:spPr/>
      <dgm:t>
        <a:bodyPr/>
        <a:lstStyle/>
        <a:p>
          <a:endParaRPr lang="zh-TW" altLang="en-US"/>
        </a:p>
      </dgm:t>
    </dgm:pt>
    <dgm:pt modelId="{06BCB5A7-30B1-4E4D-84E4-70EE46178590}" type="pres">
      <dgm:prSet presAssocID="{60E9B91F-6D22-4C41-A9F8-D913EE3B6EF2}" presName="bkgdShape" presStyleLbl="node1" presStyleIdx="0" presStyleCnt="3"/>
      <dgm:spPr/>
      <dgm:t>
        <a:bodyPr/>
        <a:lstStyle/>
        <a:p>
          <a:endParaRPr lang="zh-TW" altLang="en-US"/>
        </a:p>
      </dgm:t>
    </dgm:pt>
    <dgm:pt modelId="{33333E2E-F0C8-4EFD-93D1-E9D00C455202}" type="pres">
      <dgm:prSet presAssocID="{60E9B91F-6D22-4C41-A9F8-D913EE3B6EF2}" presName="nodeTx" presStyleLbl="node1" presStyleIdx="0" presStyleCnt="3">
        <dgm:presLayoutVars>
          <dgm:bulletEnabled val="1"/>
        </dgm:presLayoutVars>
      </dgm:prSet>
      <dgm:spPr/>
      <dgm:t>
        <a:bodyPr/>
        <a:lstStyle/>
        <a:p>
          <a:endParaRPr lang="zh-TW" altLang="en-US"/>
        </a:p>
      </dgm:t>
    </dgm:pt>
    <dgm:pt modelId="{733828B9-EBB9-4D1F-910A-A9ECF238B804}" type="pres">
      <dgm:prSet presAssocID="{60E9B91F-6D22-4C41-A9F8-D913EE3B6EF2}" presName="invisiNode" presStyleLbl="node1" presStyleIdx="0" presStyleCnt="3"/>
      <dgm:spPr/>
      <dgm:t>
        <a:bodyPr/>
        <a:lstStyle/>
        <a:p>
          <a:endParaRPr lang="zh-TW" altLang="en-US"/>
        </a:p>
      </dgm:t>
    </dgm:pt>
    <dgm:pt modelId="{35D2A42D-01BF-4602-882C-25FC3ADE1FE7}" type="pres">
      <dgm:prSet presAssocID="{60E9B91F-6D22-4C41-A9F8-D913EE3B6EF2}" presName="imagNode" presStyleLbl="fgImgPlace1" presStyleIdx="0" presStyleCnt="3"/>
      <dgm:spPr>
        <a:blipFill rotWithShape="0">
          <a:blip xmlns:r="http://schemas.openxmlformats.org/officeDocument/2006/relationships" r:embed="rId1"/>
          <a:stretch>
            <a:fillRect/>
          </a:stretch>
        </a:blipFill>
      </dgm:spPr>
      <dgm:t>
        <a:bodyPr/>
        <a:lstStyle/>
        <a:p>
          <a:endParaRPr lang="zh-TW" altLang="en-US"/>
        </a:p>
      </dgm:t>
    </dgm:pt>
    <dgm:pt modelId="{AF6FD44B-99B9-4A2C-AF73-8631D59A6B52}" type="pres">
      <dgm:prSet presAssocID="{B92BC654-A038-446E-90DF-DC820EB3B46E}" presName="sibTrans" presStyleLbl="sibTrans2D1" presStyleIdx="0" presStyleCnt="0"/>
      <dgm:spPr/>
      <dgm:t>
        <a:bodyPr/>
        <a:lstStyle/>
        <a:p>
          <a:endParaRPr lang="zh-TW" altLang="en-US"/>
        </a:p>
      </dgm:t>
    </dgm:pt>
    <dgm:pt modelId="{E6EE98F9-044D-4814-802E-2AB4680FEF66}" type="pres">
      <dgm:prSet presAssocID="{A16B5150-DBF3-49E2-B3B2-BF41682AD259}" presName="compNode" presStyleCnt="0"/>
      <dgm:spPr/>
      <dgm:t>
        <a:bodyPr/>
        <a:lstStyle/>
        <a:p>
          <a:endParaRPr lang="zh-TW" altLang="en-US"/>
        </a:p>
      </dgm:t>
    </dgm:pt>
    <dgm:pt modelId="{CD904F93-39BA-4E86-8BDE-7EAE59F40B2F}" type="pres">
      <dgm:prSet presAssocID="{A16B5150-DBF3-49E2-B3B2-BF41682AD259}" presName="bkgdShape" presStyleLbl="node1" presStyleIdx="1" presStyleCnt="3"/>
      <dgm:spPr/>
      <dgm:t>
        <a:bodyPr/>
        <a:lstStyle/>
        <a:p>
          <a:endParaRPr lang="zh-TW" altLang="en-US"/>
        </a:p>
      </dgm:t>
    </dgm:pt>
    <dgm:pt modelId="{28D4206E-FE00-4547-A559-288C2E1A0AF5}" type="pres">
      <dgm:prSet presAssocID="{A16B5150-DBF3-49E2-B3B2-BF41682AD259}" presName="nodeTx" presStyleLbl="node1" presStyleIdx="1" presStyleCnt="3">
        <dgm:presLayoutVars>
          <dgm:bulletEnabled val="1"/>
        </dgm:presLayoutVars>
      </dgm:prSet>
      <dgm:spPr/>
      <dgm:t>
        <a:bodyPr/>
        <a:lstStyle/>
        <a:p>
          <a:endParaRPr lang="zh-TW" altLang="en-US"/>
        </a:p>
      </dgm:t>
    </dgm:pt>
    <dgm:pt modelId="{FD1398AA-2C5E-4D56-9235-EE758057AF77}" type="pres">
      <dgm:prSet presAssocID="{A16B5150-DBF3-49E2-B3B2-BF41682AD259}" presName="invisiNode" presStyleLbl="node1" presStyleIdx="1" presStyleCnt="3"/>
      <dgm:spPr/>
      <dgm:t>
        <a:bodyPr/>
        <a:lstStyle/>
        <a:p>
          <a:endParaRPr lang="zh-TW" altLang="en-US"/>
        </a:p>
      </dgm:t>
    </dgm:pt>
    <dgm:pt modelId="{8648B749-A28D-4309-B4A8-DDC0CE1B3B52}" type="pres">
      <dgm:prSet presAssocID="{A16B5150-DBF3-49E2-B3B2-BF41682AD259}" presName="imagNode" presStyleLbl="fgImgPlace1" presStyleIdx="1" presStyleCnt="3"/>
      <dgm:spPr>
        <a:blipFill rotWithShape="0">
          <a:blip xmlns:r="http://schemas.openxmlformats.org/officeDocument/2006/relationships" r:embed="rId2"/>
          <a:stretch>
            <a:fillRect/>
          </a:stretch>
        </a:blipFill>
      </dgm:spPr>
      <dgm:t>
        <a:bodyPr/>
        <a:lstStyle/>
        <a:p>
          <a:endParaRPr lang="zh-TW" altLang="en-US"/>
        </a:p>
      </dgm:t>
    </dgm:pt>
    <dgm:pt modelId="{B40F9C2D-18BF-431C-BE03-D1F8CA297400}" type="pres">
      <dgm:prSet presAssocID="{ED855A84-01ED-4E38-B650-36502C68CE1E}" presName="sibTrans" presStyleLbl="sibTrans2D1" presStyleIdx="0" presStyleCnt="0"/>
      <dgm:spPr/>
      <dgm:t>
        <a:bodyPr/>
        <a:lstStyle/>
        <a:p>
          <a:endParaRPr lang="zh-TW" altLang="en-US"/>
        </a:p>
      </dgm:t>
    </dgm:pt>
    <dgm:pt modelId="{D5DF8785-1084-4E9C-A260-2083A54B3942}" type="pres">
      <dgm:prSet presAssocID="{36F1A70C-A676-4705-B3C2-6873615E9DB9}" presName="compNode" presStyleCnt="0"/>
      <dgm:spPr/>
      <dgm:t>
        <a:bodyPr/>
        <a:lstStyle/>
        <a:p>
          <a:endParaRPr lang="zh-TW" altLang="en-US"/>
        </a:p>
      </dgm:t>
    </dgm:pt>
    <dgm:pt modelId="{7AA86A7C-1AD1-4AAB-9486-48DC26323F3D}" type="pres">
      <dgm:prSet presAssocID="{36F1A70C-A676-4705-B3C2-6873615E9DB9}" presName="bkgdShape" presStyleLbl="node1" presStyleIdx="2" presStyleCnt="3"/>
      <dgm:spPr/>
      <dgm:t>
        <a:bodyPr/>
        <a:lstStyle/>
        <a:p>
          <a:endParaRPr lang="zh-TW" altLang="en-US"/>
        </a:p>
      </dgm:t>
    </dgm:pt>
    <dgm:pt modelId="{3EC38148-074C-4D8E-81EB-1BF557ED47AC}" type="pres">
      <dgm:prSet presAssocID="{36F1A70C-A676-4705-B3C2-6873615E9DB9}" presName="nodeTx" presStyleLbl="node1" presStyleIdx="2" presStyleCnt="3">
        <dgm:presLayoutVars>
          <dgm:bulletEnabled val="1"/>
        </dgm:presLayoutVars>
      </dgm:prSet>
      <dgm:spPr/>
      <dgm:t>
        <a:bodyPr/>
        <a:lstStyle/>
        <a:p>
          <a:endParaRPr lang="zh-TW" altLang="en-US"/>
        </a:p>
      </dgm:t>
    </dgm:pt>
    <dgm:pt modelId="{48F3B807-311D-498A-942F-10A16731930A}" type="pres">
      <dgm:prSet presAssocID="{36F1A70C-A676-4705-B3C2-6873615E9DB9}" presName="invisiNode" presStyleLbl="node1" presStyleIdx="2" presStyleCnt="3"/>
      <dgm:spPr/>
      <dgm:t>
        <a:bodyPr/>
        <a:lstStyle/>
        <a:p>
          <a:endParaRPr lang="zh-TW" altLang="en-US"/>
        </a:p>
      </dgm:t>
    </dgm:pt>
    <dgm:pt modelId="{33103287-26F7-4CB2-A944-7DA286446B10}" type="pres">
      <dgm:prSet presAssocID="{36F1A70C-A676-4705-B3C2-6873615E9DB9}" presName="imagNode" presStyleLbl="fgImgPlace1" presStyleIdx="2" presStyleCnt="3"/>
      <dgm:spPr>
        <a:blipFill rotWithShape="0">
          <a:blip xmlns:r="http://schemas.openxmlformats.org/officeDocument/2006/relationships" r:embed="rId3"/>
          <a:stretch>
            <a:fillRect/>
          </a:stretch>
        </a:blipFill>
      </dgm:spPr>
      <dgm:t>
        <a:bodyPr/>
        <a:lstStyle/>
        <a:p>
          <a:endParaRPr lang="zh-TW" altLang="en-US"/>
        </a:p>
      </dgm:t>
    </dgm:pt>
  </dgm:ptLst>
  <dgm:cxnLst>
    <dgm:cxn modelId="{6C173EEB-5A31-4EF9-98E5-A5B91F71115A}" type="presOf" srcId="{ED855A84-01ED-4E38-B650-36502C68CE1E}" destId="{B40F9C2D-18BF-431C-BE03-D1F8CA297400}" srcOrd="0" destOrd="0" presId="urn:microsoft.com/office/officeart/2005/8/layout/hList7#1"/>
    <dgm:cxn modelId="{ABD126FB-6426-4FD8-A0DB-EEFB6060684C}" srcId="{36F1A70C-A676-4705-B3C2-6873615E9DB9}" destId="{5B19448C-75F3-469B-A66D-96D6F7D1D00D}" srcOrd="1" destOrd="0" parTransId="{510F1BEC-22EF-4B36-9307-FBD7264B3823}" sibTransId="{BA2D7160-BC2B-4E19-869A-764B689296F9}"/>
    <dgm:cxn modelId="{F8921765-D2A4-419A-A5DB-64DF965737C4}" type="presOf" srcId="{36F1A70C-A676-4705-B3C2-6873615E9DB9}" destId="{7AA86A7C-1AD1-4AAB-9486-48DC26323F3D}" srcOrd="0" destOrd="0" presId="urn:microsoft.com/office/officeart/2005/8/layout/hList7#1"/>
    <dgm:cxn modelId="{63CF4C22-77E2-41FF-8E80-1DDE339E07C9}" type="presOf" srcId="{5B19448C-75F3-469B-A66D-96D6F7D1D00D}" destId="{3EC38148-074C-4D8E-81EB-1BF557ED47AC}" srcOrd="1" destOrd="2" presId="urn:microsoft.com/office/officeart/2005/8/layout/hList7#1"/>
    <dgm:cxn modelId="{2B1CB0E5-130A-4DD5-BDA5-75DE11F8F7D6}" type="presOf" srcId="{A16B5150-DBF3-49E2-B3B2-BF41682AD259}" destId="{28D4206E-FE00-4547-A559-288C2E1A0AF5}" srcOrd="1" destOrd="0" presId="urn:microsoft.com/office/officeart/2005/8/layout/hList7#1"/>
    <dgm:cxn modelId="{461A3D87-1540-44EE-B1CA-D1407C34E74C}" srcId="{60E9B91F-6D22-4C41-A9F8-D913EE3B6EF2}" destId="{71E20E47-9F77-4366-A9D9-5768BB85DE2F}" srcOrd="1" destOrd="0" parTransId="{193B0B7C-8847-4E6C-A0F0-80F8BAD2AA20}" sibTransId="{CBD9BD29-0E2D-494D-8C39-6CA61E8B9E47}"/>
    <dgm:cxn modelId="{20F2A086-77B9-440A-A9CF-A11198D22529}" srcId="{36F1A70C-A676-4705-B3C2-6873615E9DB9}" destId="{1F44191C-BE84-403B-85B6-A42639D91939}" srcOrd="0" destOrd="0" parTransId="{FAF425BD-CF1B-43CA-9F75-48FC072BCDFC}" sibTransId="{D537ACAD-DB51-4B07-91E5-1595B1C1BA7B}"/>
    <dgm:cxn modelId="{F2D6959C-6F7D-4EE8-AABF-81B6A4BAAF6A}" type="presOf" srcId="{0AF295B9-BDFA-46EB-B2D6-4B2A98485B63}" destId="{CD904F93-39BA-4E86-8BDE-7EAE59F40B2F}" srcOrd="0" destOrd="1" presId="urn:microsoft.com/office/officeart/2005/8/layout/hList7#1"/>
    <dgm:cxn modelId="{822A8883-CEB3-4451-8C30-A39DE684EA08}" type="presOf" srcId="{0AF295B9-BDFA-46EB-B2D6-4B2A98485B63}" destId="{28D4206E-FE00-4547-A559-288C2E1A0AF5}" srcOrd="1" destOrd="1" presId="urn:microsoft.com/office/officeart/2005/8/layout/hList7#1"/>
    <dgm:cxn modelId="{BE73FB97-F58C-4C92-857A-51C7C3BCB8B6}" srcId="{A16B5150-DBF3-49E2-B3B2-BF41682AD259}" destId="{0AF295B9-BDFA-46EB-B2D6-4B2A98485B63}" srcOrd="0" destOrd="0" parTransId="{48EF1154-1651-4C44-80EC-06BAC354274B}" sibTransId="{22CD9D3E-D091-4E90-82BF-EBDE4918FED4}"/>
    <dgm:cxn modelId="{F9EAA546-C7FB-4BA5-ABCB-D1AF1CF9BE98}" srcId="{A16B5150-DBF3-49E2-B3B2-BF41682AD259}" destId="{4D934EDA-1634-4F37-9F39-6F4403AD6D19}" srcOrd="1" destOrd="0" parTransId="{B3E134A8-0D49-450B-8B99-5CA42467BA0E}" sibTransId="{F5C0FFE3-A995-47A7-81DE-562E93B03F55}"/>
    <dgm:cxn modelId="{6D1F55F5-BF13-41CE-A25C-022D6AB20395}" srcId="{60E9B91F-6D22-4C41-A9F8-D913EE3B6EF2}" destId="{179913DD-FD0B-49BC-83A1-C4E6A5D1D98A}" srcOrd="2" destOrd="0" parTransId="{4113E681-6EDA-4748-94A3-08FC737893DC}" sibTransId="{62AB1943-60BE-4D8E-AB49-321A16DF3416}"/>
    <dgm:cxn modelId="{8EED3362-806E-4A88-9DAF-A107179E3CA4}" type="presOf" srcId="{36F1A70C-A676-4705-B3C2-6873615E9DB9}" destId="{3EC38148-074C-4D8E-81EB-1BF557ED47AC}" srcOrd="1" destOrd="0" presId="urn:microsoft.com/office/officeart/2005/8/layout/hList7#1"/>
    <dgm:cxn modelId="{797D7AEB-00AD-4DD1-A7EF-B66895498B5A}" type="presOf" srcId="{A16B5150-DBF3-49E2-B3B2-BF41682AD259}" destId="{CD904F93-39BA-4E86-8BDE-7EAE59F40B2F}" srcOrd="0" destOrd="0" presId="urn:microsoft.com/office/officeart/2005/8/layout/hList7#1"/>
    <dgm:cxn modelId="{190A5F46-DD14-4013-9738-1257EC9B9F42}" type="presOf" srcId="{9EA85A20-C4E6-404F-9D39-DE97474A0510}" destId="{06BCB5A7-30B1-4E4D-84E4-70EE46178590}" srcOrd="0" destOrd="1" presId="urn:microsoft.com/office/officeart/2005/8/layout/hList7#1"/>
    <dgm:cxn modelId="{73E34F47-715A-4F34-B57B-E49088C6DD19}" srcId="{510411C7-3D8D-4FFF-8CA3-C97E4D83A570}" destId="{A16B5150-DBF3-49E2-B3B2-BF41682AD259}" srcOrd="1" destOrd="0" parTransId="{139A795D-C5A2-4CC5-A725-8D65A8EE9119}" sibTransId="{ED855A84-01ED-4E38-B650-36502C68CE1E}"/>
    <dgm:cxn modelId="{2AC8ED0A-AB6F-4241-83B3-E61A301A4BDF}" type="presOf" srcId="{179913DD-FD0B-49BC-83A1-C4E6A5D1D98A}" destId="{06BCB5A7-30B1-4E4D-84E4-70EE46178590}" srcOrd="0" destOrd="3" presId="urn:microsoft.com/office/officeart/2005/8/layout/hList7#1"/>
    <dgm:cxn modelId="{0EBE3A3D-4BAA-4D5F-AFBC-A3686DB5C81A}" type="presOf" srcId="{4D934EDA-1634-4F37-9F39-6F4403AD6D19}" destId="{28D4206E-FE00-4547-A559-288C2E1A0AF5}" srcOrd="1" destOrd="2" presId="urn:microsoft.com/office/officeart/2005/8/layout/hList7#1"/>
    <dgm:cxn modelId="{F8C4644B-EA37-4FA3-9305-19169C899293}" type="presOf" srcId="{4D934EDA-1634-4F37-9F39-6F4403AD6D19}" destId="{CD904F93-39BA-4E86-8BDE-7EAE59F40B2F}" srcOrd="0" destOrd="2" presId="urn:microsoft.com/office/officeart/2005/8/layout/hList7#1"/>
    <dgm:cxn modelId="{57709404-EFE3-485E-B6D2-12A596F82C3C}" type="presOf" srcId="{1F44191C-BE84-403B-85B6-A42639D91939}" destId="{7AA86A7C-1AD1-4AAB-9486-48DC26323F3D}" srcOrd="0" destOrd="1" presId="urn:microsoft.com/office/officeart/2005/8/layout/hList7#1"/>
    <dgm:cxn modelId="{E9E5ED00-821F-49A5-B4C1-59C9CE0972D0}" type="presOf" srcId="{1F44191C-BE84-403B-85B6-A42639D91939}" destId="{3EC38148-074C-4D8E-81EB-1BF557ED47AC}" srcOrd="1" destOrd="1" presId="urn:microsoft.com/office/officeart/2005/8/layout/hList7#1"/>
    <dgm:cxn modelId="{2F3A8DF0-322E-4115-A232-D3B690A53733}" type="presOf" srcId="{60E9B91F-6D22-4C41-A9F8-D913EE3B6EF2}" destId="{06BCB5A7-30B1-4E4D-84E4-70EE46178590}" srcOrd="0" destOrd="0" presId="urn:microsoft.com/office/officeart/2005/8/layout/hList7#1"/>
    <dgm:cxn modelId="{F9918952-49D7-45CE-B639-068FF21ECA38}" type="presOf" srcId="{9EA85A20-C4E6-404F-9D39-DE97474A0510}" destId="{33333E2E-F0C8-4EFD-93D1-E9D00C455202}" srcOrd="1" destOrd="1" presId="urn:microsoft.com/office/officeart/2005/8/layout/hList7#1"/>
    <dgm:cxn modelId="{86F13399-C0D2-4C90-89A7-9906C1F857A2}" type="presOf" srcId="{179913DD-FD0B-49BC-83A1-C4E6A5D1D98A}" destId="{33333E2E-F0C8-4EFD-93D1-E9D00C455202}" srcOrd="1" destOrd="3" presId="urn:microsoft.com/office/officeart/2005/8/layout/hList7#1"/>
    <dgm:cxn modelId="{E03CE569-92DC-41BB-A41C-3B27E81DAE1E}" srcId="{510411C7-3D8D-4FFF-8CA3-C97E4D83A570}" destId="{60E9B91F-6D22-4C41-A9F8-D913EE3B6EF2}" srcOrd="0" destOrd="0" parTransId="{C77E4CEC-7794-4038-B0E9-7F423DC7FE4B}" sibTransId="{B92BC654-A038-446E-90DF-DC820EB3B46E}"/>
    <dgm:cxn modelId="{B6ABF374-5CDE-4830-965E-FCD0392DF3BB}" type="presOf" srcId="{71E20E47-9F77-4366-A9D9-5768BB85DE2F}" destId="{33333E2E-F0C8-4EFD-93D1-E9D00C455202}" srcOrd="1" destOrd="2" presId="urn:microsoft.com/office/officeart/2005/8/layout/hList7#1"/>
    <dgm:cxn modelId="{3542E851-B00C-499F-A7C4-56E34F25561C}" type="presOf" srcId="{B92BC654-A038-446E-90DF-DC820EB3B46E}" destId="{AF6FD44B-99B9-4A2C-AF73-8631D59A6B52}" srcOrd="0" destOrd="0" presId="urn:microsoft.com/office/officeart/2005/8/layout/hList7#1"/>
    <dgm:cxn modelId="{5E2B43B6-E446-4504-84E2-3D96BE6BB618}" type="presOf" srcId="{60E9B91F-6D22-4C41-A9F8-D913EE3B6EF2}" destId="{33333E2E-F0C8-4EFD-93D1-E9D00C455202}" srcOrd="1" destOrd="0" presId="urn:microsoft.com/office/officeart/2005/8/layout/hList7#1"/>
    <dgm:cxn modelId="{98CF01E7-D83E-4B9E-AA51-85053FDE678D}" type="presOf" srcId="{5B19448C-75F3-469B-A66D-96D6F7D1D00D}" destId="{7AA86A7C-1AD1-4AAB-9486-48DC26323F3D}" srcOrd="0" destOrd="2" presId="urn:microsoft.com/office/officeart/2005/8/layout/hList7#1"/>
    <dgm:cxn modelId="{BEF5C540-ACA4-4D1E-B62C-7B2D82447860}" type="presOf" srcId="{71E20E47-9F77-4366-A9D9-5768BB85DE2F}" destId="{06BCB5A7-30B1-4E4D-84E4-70EE46178590}" srcOrd="0" destOrd="2" presId="urn:microsoft.com/office/officeart/2005/8/layout/hList7#1"/>
    <dgm:cxn modelId="{9EAED13A-AA69-4836-937E-6B7D6AB8975A}" type="presOf" srcId="{FBDEBE55-20B6-4AAE-87F1-34DB8E0FC03C}" destId="{CD904F93-39BA-4E86-8BDE-7EAE59F40B2F}" srcOrd="0" destOrd="3" presId="urn:microsoft.com/office/officeart/2005/8/layout/hList7#1"/>
    <dgm:cxn modelId="{26C43AAF-6742-4C53-9230-518EFAC4C22B}" srcId="{A16B5150-DBF3-49E2-B3B2-BF41682AD259}" destId="{FBDEBE55-20B6-4AAE-87F1-34DB8E0FC03C}" srcOrd="2" destOrd="0" parTransId="{70A9A990-3555-4A66-B5A5-BC91D0848CB3}" sibTransId="{6074E2AB-7F26-4E70-A227-86AC064A2388}"/>
    <dgm:cxn modelId="{B39C2B93-C2A4-48B0-B49E-0F11D0D15E9B}" type="presOf" srcId="{FBDEBE55-20B6-4AAE-87F1-34DB8E0FC03C}" destId="{28D4206E-FE00-4547-A559-288C2E1A0AF5}" srcOrd="1" destOrd="3" presId="urn:microsoft.com/office/officeart/2005/8/layout/hList7#1"/>
    <dgm:cxn modelId="{90E2956D-172A-4B07-99A1-96CCDBF8295C}" type="presOf" srcId="{510411C7-3D8D-4FFF-8CA3-C97E4D83A570}" destId="{E8AE21C9-B49E-4E0D-B5B4-876F6739254C}" srcOrd="0" destOrd="0" presId="urn:microsoft.com/office/officeart/2005/8/layout/hList7#1"/>
    <dgm:cxn modelId="{C019C4A8-7E49-4E5F-BB6E-98AE6C3170A7}" srcId="{60E9B91F-6D22-4C41-A9F8-D913EE3B6EF2}" destId="{9EA85A20-C4E6-404F-9D39-DE97474A0510}" srcOrd="0" destOrd="0" parTransId="{04257E72-C67A-4F8D-9055-10BF91A04FBA}" sibTransId="{4A5540DB-74C6-4026-9EFA-C91F10A0C198}"/>
    <dgm:cxn modelId="{BAAEAF32-7CCB-4FC1-862F-96CBD02FFDF9}" srcId="{510411C7-3D8D-4FFF-8CA3-C97E4D83A570}" destId="{36F1A70C-A676-4705-B3C2-6873615E9DB9}" srcOrd="2" destOrd="0" parTransId="{86E40B71-570C-4675-8692-51C2E6C796E4}" sibTransId="{C29207BE-B0EE-4978-AD7B-5EA276A2970C}"/>
    <dgm:cxn modelId="{77152F4E-758E-4C4B-94C3-A65506EA69B1}" type="presParOf" srcId="{E8AE21C9-B49E-4E0D-B5B4-876F6739254C}" destId="{E299F935-85B7-46CB-99D8-B4595F719574}" srcOrd="0" destOrd="0" presId="urn:microsoft.com/office/officeart/2005/8/layout/hList7#1"/>
    <dgm:cxn modelId="{C184C032-2CE4-4197-A1B9-E54907ACFBD9}" type="presParOf" srcId="{E8AE21C9-B49E-4E0D-B5B4-876F6739254C}" destId="{F5CBF543-1415-46BD-9BF2-86EDEFF65E83}" srcOrd="1" destOrd="0" presId="urn:microsoft.com/office/officeart/2005/8/layout/hList7#1"/>
    <dgm:cxn modelId="{D778D16B-EF60-46D6-AC83-E82FC64EA6C2}" type="presParOf" srcId="{F5CBF543-1415-46BD-9BF2-86EDEFF65E83}" destId="{E14BB7DE-FA4F-44C0-A393-12F6DEC7D4E4}" srcOrd="0" destOrd="0" presId="urn:microsoft.com/office/officeart/2005/8/layout/hList7#1"/>
    <dgm:cxn modelId="{755D5987-4381-47E7-9732-02011E382A37}" type="presParOf" srcId="{E14BB7DE-FA4F-44C0-A393-12F6DEC7D4E4}" destId="{06BCB5A7-30B1-4E4D-84E4-70EE46178590}" srcOrd="0" destOrd="0" presId="urn:microsoft.com/office/officeart/2005/8/layout/hList7#1"/>
    <dgm:cxn modelId="{1DF094BA-C5EC-4BB2-A15A-57528F266917}" type="presParOf" srcId="{E14BB7DE-FA4F-44C0-A393-12F6DEC7D4E4}" destId="{33333E2E-F0C8-4EFD-93D1-E9D00C455202}" srcOrd="1" destOrd="0" presId="urn:microsoft.com/office/officeart/2005/8/layout/hList7#1"/>
    <dgm:cxn modelId="{2B9520E3-8A89-45DB-B2F6-5ABD68A8DDB5}" type="presParOf" srcId="{E14BB7DE-FA4F-44C0-A393-12F6DEC7D4E4}" destId="{733828B9-EBB9-4D1F-910A-A9ECF238B804}" srcOrd="2" destOrd="0" presId="urn:microsoft.com/office/officeart/2005/8/layout/hList7#1"/>
    <dgm:cxn modelId="{50A8B82C-E255-4718-BB2E-149962CC0C9C}" type="presParOf" srcId="{E14BB7DE-FA4F-44C0-A393-12F6DEC7D4E4}" destId="{35D2A42D-01BF-4602-882C-25FC3ADE1FE7}" srcOrd="3" destOrd="0" presId="urn:microsoft.com/office/officeart/2005/8/layout/hList7#1"/>
    <dgm:cxn modelId="{139A630E-3021-4882-B2E0-00D112621E1B}" type="presParOf" srcId="{F5CBF543-1415-46BD-9BF2-86EDEFF65E83}" destId="{AF6FD44B-99B9-4A2C-AF73-8631D59A6B52}" srcOrd="1" destOrd="0" presId="urn:microsoft.com/office/officeart/2005/8/layout/hList7#1"/>
    <dgm:cxn modelId="{68B89137-7EC8-42D8-9FEF-90FBE9841974}" type="presParOf" srcId="{F5CBF543-1415-46BD-9BF2-86EDEFF65E83}" destId="{E6EE98F9-044D-4814-802E-2AB4680FEF66}" srcOrd="2" destOrd="0" presId="urn:microsoft.com/office/officeart/2005/8/layout/hList7#1"/>
    <dgm:cxn modelId="{48D7D97E-9674-4F03-9496-77BAB162D03D}" type="presParOf" srcId="{E6EE98F9-044D-4814-802E-2AB4680FEF66}" destId="{CD904F93-39BA-4E86-8BDE-7EAE59F40B2F}" srcOrd="0" destOrd="0" presId="urn:microsoft.com/office/officeart/2005/8/layout/hList7#1"/>
    <dgm:cxn modelId="{F8F9EF17-6187-47B8-98FD-3175324750DD}" type="presParOf" srcId="{E6EE98F9-044D-4814-802E-2AB4680FEF66}" destId="{28D4206E-FE00-4547-A559-288C2E1A0AF5}" srcOrd="1" destOrd="0" presId="urn:microsoft.com/office/officeart/2005/8/layout/hList7#1"/>
    <dgm:cxn modelId="{9B411932-B5D8-43DA-A055-6213A5D504A8}" type="presParOf" srcId="{E6EE98F9-044D-4814-802E-2AB4680FEF66}" destId="{FD1398AA-2C5E-4D56-9235-EE758057AF77}" srcOrd="2" destOrd="0" presId="urn:microsoft.com/office/officeart/2005/8/layout/hList7#1"/>
    <dgm:cxn modelId="{85660CD7-5D9B-4F99-B175-F6BDB0E505E5}" type="presParOf" srcId="{E6EE98F9-044D-4814-802E-2AB4680FEF66}" destId="{8648B749-A28D-4309-B4A8-DDC0CE1B3B52}" srcOrd="3" destOrd="0" presId="urn:microsoft.com/office/officeart/2005/8/layout/hList7#1"/>
    <dgm:cxn modelId="{3D3F39D2-0D40-4A63-B23D-E77B4F1998FA}" type="presParOf" srcId="{F5CBF543-1415-46BD-9BF2-86EDEFF65E83}" destId="{B40F9C2D-18BF-431C-BE03-D1F8CA297400}" srcOrd="3" destOrd="0" presId="urn:microsoft.com/office/officeart/2005/8/layout/hList7#1"/>
    <dgm:cxn modelId="{38355DE8-5B86-4C13-BFBC-D540A9A3D1CC}" type="presParOf" srcId="{F5CBF543-1415-46BD-9BF2-86EDEFF65E83}" destId="{D5DF8785-1084-4E9C-A260-2083A54B3942}" srcOrd="4" destOrd="0" presId="urn:microsoft.com/office/officeart/2005/8/layout/hList7#1"/>
    <dgm:cxn modelId="{DE433F18-9805-4980-8150-C9B5655FBFE3}" type="presParOf" srcId="{D5DF8785-1084-4E9C-A260-2083A54B3942}" destId="{7AA86A7C-1AD1-4AAB-9486-48DC26323F3D}" srcOrd="0" destOrd="0" presId="urn:microsoft.com/office/officeart/2005/8/layout/hList7#1"/>
    <dgm:cxn modelId="{109E1871-2DD3-4AF8-A7B2-8FC52F19168E}" type="presParOf" srcId="{D5DF8785-1084-4E9C-A260-2083A54B3942}" destId="{3EC38148-074C-4D8E-81EB-1BF557ED47AC}" srcOrd="1" destOrd="0" presId="urn:microsoft.com/office/officeart/2005/8/layout/hList7#1"/>
    <dgm:cxn modelId="{33636E02-4190-42F7-907F-C8A5ED80763C}" type="presParOf" srcId="{D5DF8785-1084-4E9C-A260-2083A54B3942}" destId="{48F3B807-311D-498A-942F-10A16731930A}" srcOrd="2" destOrd="0" presId="urn:microsoft.com/office/officeart/2005/8/layout/hList7#1"/>
    <dgm:cxn modelId="{D04F38C8-4C1F-4255-9B6E-6966F483D0BA}" type="presParOf" srcId="{D5DF8785-1084-4E9C-A260-2083A54B3942}" destId="{33103287-26F7-4CB2-A944-7DA286446B10}" srcOrd="3" destOrd="0" presId="urn:microsoft.com/office/officeart/2005/8/layout/hList7#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CB5A7-30B1-4E4D-84E4-70EE46178590}">
      <dsp:nvSpPr>
        <dsp:cNvPr id="0" name=""/>
        <dsp:cNvSpPr/>
      </dsp:nvSpPr>
      <dsp:spPr>
        <a:xfrm>
          <a:off x="1694" y="0"/>
          <a:ext cx="2636962" cy="4714907"/>
        </a:xfrm>
        <a:prstGeom prst="roundRect">
          <a:avLst>
            <a:gd name="adj" fmla="val 10000"/>
          </a:avLst>
        </a:prstGeom>
        <a:gradFill rotWithShape="0">
          <a:gsLst>
            <a:gs pos="0">
              <a:schemeClr val="accent2">
                <a:shade val="80000"/>
                <a:hueOff val="0"/>
                <a:satOff val="0"/>
                <a:lumOff val="0"/>
                <a:alphaOff val="0"/>
                <a:tint val="50000"/>
                <a:satMod val="300000"/>
              </a:schemeClr>
            </a:gs>
            <a:gs pos="35000">
              <a:schemeClr val="accent2">
                <a:shade val="80000"/>
                <a:hueOff val="0"/>
                <a:satOff val="0"/>
                <a:lumOff val="0"/>
                <a:alphaOff val="0"/>
                <a:tint val="37000"/>
                <a:satMod val="300000"/>
              </a:schemeClr>
            </a:gs>
            <a:gs pos="100000">
              <a:schemeClr val="accent2">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t" anchorCtr="1">
          <a:noAutofit/>
        </a:bodyPr>
        <a:lstStyle/>
        <a:p>
          <a:pPr lvl="0" algn="l" defTabSz="1066800" rtl="0">
            <a:lnSpc>
              <a:spcPct val="90000"/>
            </a:lnSpc>
            <a:spcBef>
              <a:spcPct val="0"/>
            </a:spcBef>
            <a:spcAft>
              <a:spcPct val="35000"/>
            </a:spcAft>
          </a:pPr>
          <a:r>
            <a:rPr kumimoji="1" lang="ru-RU" altLang="zh-TW" sz="2400" b="1" kern="1200" dirty="0" smtClean="0">
              <a:latin typeface="+mj-lt"/>
              <a:cs typeface="Calibri" pitchFamily="34" charset="0"/>
            </a:rPr>
            <a:t>Контроль</a:t>
          </a:r>
          <a:endParaRPr kumimoji="1" lang="en-US" sz="2400" b="0"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smtClean="0">
              <a:latin typeface="+mj-lt"/>
              <a:cs typeface="Calibri" pitchFamily="34" charset="0"/>
            </a:rPr>
            <a:t>Мониторинг состояния оборудования</a:t>
          </a:r>
          <a:endParaRPr lang="zh-TW" altLang="en-US" sz="1800"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err="1" smtClean="0">
              <a:latin typeface="+mj-lt"/>
              <a:cs typeface="Calibri" pitchFamily="34" charset="0"/>
            </a:rPr>
            <a:t>Автооповещения</a:t>
          </a:r>
          <a:r>
            <a:rPr lang="ru-RU" altLang="zh-TW" sz="1800" kern="1200" dirty="0" smtClean="0">
              <a:latin typeface="+mj-lt"/>
              <a:cs typeface="Calibri" pitchFamily="34" charset="0"/>
            </a:rPr>
            <a:t> по </a:t>
          </a:r>
          <a:r>
            <a:rPr lang="en-US" altLang="zh-TW" sz="1800" kern="1200" dirty="0" smtClean="0">
              <a:latin typeface="+mj-lt"/>
              <a:cs typeface="Calibri" pitchFamily="34" charset="0"/>
            </a:rPr>
            <a:t>email</a:t>
          </a:r>
          <a:endParaRPr lang="zh-TW" altLang="en-US" sz="1800" kern="1200" dirty="0">
            <a:latin typeface="+mj-lt"/>
            <a:cs typeface="Calibri" pitchFamily="34" charset="0"/>
          </a:endParaRPr>
        </a:p>
        <a:p>
          <a:pPr marL="171450" lvl="1" indent="-171450" algn="l" defTabSz="800100">
            <a:lnSpc>
              <a:spcPct val="90000"/>
            </a:lnSpc>
            <a:spcBef>
              <a:spcPct val="0"/>
            </a:spcBef>
            <a:spcAft>
              <a:spcPct val="15000"/>
            </a:spcAft>
            <a:buChar char="••"/>
          </a:pPr>
          <a:endParaRPr lang="zh-TW" altLang="en-US" sz="1800" kern="1200" dirty="0">
            <a:latin typeface="+mj-lt"/>
            <a:cs typeface="Calibri" pitchFamily="34" charset="0"/>
          </a:endParaRPr>
        </a:p>
      </dsp:txBody>
      <dsp:txXfrm>
        <a:off x="1694" y="1885963"/>
        <a:ext cx="2636962" cy="1885963"/>
      </dsp:txXfrm>
    </dsp:sp>
    <dsp:sp modelId="{35D2A42D-01BF-4602-882C-25FC3ADE1FE7}">
      <dsp:nvSpPr>
        <dsp:cNvPr id="0" name=""/>
        <dsp:cNvSpPr/>
      </dsp:nvSpPr>
      <dsp:spPr>
        <a:xfrm>
          <a:off x="535143" y="282894"/>
          <a:ext cx="1570064" cy="1570064"/>
        </a:xfrm>
        <a:prstGeom prst="ellipse">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CD904F93-39BA-4E86-8BDE-7EAE59F40B2F}">
      <dsp:nvSpPr>
        <dsp:cNvPr id="0" name=""/>
        <dsp:cNvSpPr/>
      </dsp:nvSpPr>
      <dsp:spPr>
        <a:xfrm>
          <a:off x="2717765" y="0"/>
          <a:ext cx="2636962" cy="4714907"/>
        </a:xfrm>
        <a:prstGeom prst="roundRect">
          <a:avLst>
            <a:gd name="adj" fmla="val 10000"/>
          </a:avLst>
        </a:prstGeom>
        <a:gradFill rotWithShape="0">
          <a:gsLst>
            <a:gs pos="0">
              <a:schemeClr val="accent2">
                <a:shade val="80000"/>
                <a:hueOff val="0"/>
                <a:satOff val="-14010"/>
                <a:lumOff val="15876"/>
                <a:alphaOff val="0"/>
                <a:tint val="50000"/>
                <a:satMod val="300000"/>
              </a:schemeClr>
            </a:gs>
            <a:gs pos="35000">
              <a:schemeClr val="accent2">
                <a:shade val="80000"/>
                <a:hueOff val="0"/>
                <a:satOff val="-14010"/>
                <a:lumOff val="15876"/>
                <a:alphaOff val="0"/>
                <a:tint val="37000"/>
                <a:satMod val="300000"/>
              </a:schemeClr>
            </a:gs>
            <a:gs pos="100000">
              <a:schemeClr val="accent2">
                <a:shade val="80000"/>
                <a:hueOff val="0"/>
                <a:satOff val="-14010"/>
                <a:lumOff val="1587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t" anchorCtr="1">
          <a:noAutofit/>
        </a:bodyPr>
        <a:lstStyle/>
        <a:p>
          <a:pPr lvl="0" algn="l" defTabSz="1066800" rtl="0">
            <a:lnSpc>
              <a:spcPct val="90000"/>
            </a:lnSpc>
            <a:spcBef>
              <a:spcPct val="0"/>
            </a:spcBef>
            <a:spcAft>
              <a:spcPct val="35000"/>
            </a:spcAft>
          </a:pPr>
          <a:r>
            <a:rPr kumimoji="1" lang="ru-RU" sz="2400" b="1" kern="1200" dirty="0" smtClean="0">
              <a:latin typeface="+mj-lt"/>
              <a:cs typeface="Calibri" pitchFamily="34" charset="0"/>
            </a:rPr>
            <a:t>Безопасность</a:t>
          </a:r>
          <a:endParaRPr kumimoji="1" lang="zh-TW" sz="2400" b="1"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smtClean="0">
              <a:latin typeface="+mj-lt"/>
              <a:cs typeface="Calibri" pitchFamily="34" charset="0"/>
            </a:rPr>
            <a:t>Восстановление</a:t>
          </a:r>
          <a:endParaRPr lang="zh-TW" altLang="en-US" sz="1800"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smtClean="0">
              <a:latin typeface="+mj-lt"/>
              <a:cs typeface="Calibri" pitchFamily="34" charset="0"/>
            </a:rPr>
            <a:t>Защита</a:t>
          </a:r>
          <a:endParaRPr lang="zh-TW" altLang="en-US" sz="1800" kern="1200" dirty="0">
            <a:latin typeface="+mj-lt"/>
            <a:cs typeface="Calibri" pitchFamily="34" charset="0"/>
          </a:endParaRPr>
        </a:p>
        <a:p>
          <a:pPr marL="171450" lvl="1" indent="-171450" algn="l" defTabSz="800100">
            <a:lnSpc>
              <a:spcPct val="90000"/>
            </a:lnSpc>
            <a:spcBef>
              <a:spcPct val="0"/>
            </a:spcBef>
            <a:spcAft>
              <a:spcPct val="15000"/>
            </a:spcAft>
            <a:buChar char="••"/>
          </a:pPr>
          <a:endParaRPr lang="zh-TW" altLang="en-US" sz="1800" kern="1200" dirty="0">
            <a:latin typeface="+mj-lt"/>
            <a:cs typeface="Calibri" pitchFamily="34" charset="0"/>
          </a:endParaRPr>
        </a:p>
      </dsp:txBody>
      <dsp:txXfrm>
        <a:off x="2717765" y="1885963"/>
        <a:ext cx="2636962" cy="1885963"/>
      </dsp:txXfrm>
    </dsp:sp>
    <dsp:sp modelId="{8648B749-A28D-4309-B4A8-DDC0CE1B3B52}">
      <dsp:nvSpPr>
        <dsp:cNvPr id="0" name=""/>
        <dsp:cNvSpPr/>
      </dsp:nvSpPr>
      <dsp:spPr>
        <a:xfrm>
          <a:off x="3251214" y="282894"/>
          <a:ext cx="1570064" cy="1570064"/>
        </a:xfrm>
        <a:prstGeom prst="ellipse">
          <a:avLst/>
        </a:prstGeom>
        <a:blipFill rotWithShape="0">
          <a:blip xmlns:r="http://schemas.openxmlformats.org/officeDocument/2006/relationships" r:embed="rId2"/>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7AA86A7C-1AD1-4AAB-9486-48DC26323F3D}">
      <dsp:nvSpPr>
        <dsp:cNvPr id="0" name=""/>
        <dsp:cNvSpPr/>
      </dsp:nvSpPr>
      <dsp:spPr>
        <a:xfrm>
          <a:off x="5433836" y="0"/>
          <a:ext cx="2636962" cy="4714907"/>
        </a:xfrm>
        <a:prstGeom prst="roundRect">
          <a:avLst>
            <a:gd name="adj" fmla="val 10000"/>
          </a:avLst>
        </a:prstGeom>
        <a:gradFill rotWithShape="0">
          <a:gsLst>
            <a:gs pos="0">
              <a:schemeClr val="accent2">
                <a:shade val="80000"/>
                <a:hueOff val="0"/>
                <a:satOff val="-28019"/>
                <a:lumOff val="31752"/>
                <a:alphaOff val="0"/>
                <a:tint val="50000"/>
                <a:satMod val="300000"/>
              </a:schemeClr>
            </a:gs>
            <a:gs pos="35000">
              <a:schemeClr val="accent2">
                <a:shade val="80000"/>
                <a:hueOff val="0"/>
                <a:satOff val="-28019"/>
                <a:lumOff val="31752"/>
                <a:alphaOff val="0"/>
                <a:tint val="37000"/>
                <a:satMod val="300000"/>
              </a:schemeClr>
            </a:gs>
            <a:gs pos="100000">
              <a:schemeClr val="accent2">
                <a:shade val="80000"/>
                <a:hueOff val="0"/>
                <a:satOff val="-28019"/>
                <a:lumOff val="3175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0688" tIns="170688" rIns="170688" bIns="170688" numCol="1" spcCol="1270" anchor="t" anchorCtr="1">
          <a:noAutofit/>
        </a:bodyPr>
        <a:lstStyle/>
        <a:p>
          <a:pPr lvl="0" algn="l" defTabSz="1066800" rtl="0">
            <a:lnSpc>
              <a:spcPct val="90000"/>
            </a:lnSpc>
            <a:spcBef>
              <a:spcPct val="0"/>
            </a:spcBef>
            <a:spcAft>
              <a:spcPct val="35000"/>
            </a:spcAft>
          </a:pPr>
          <a:r>
            <a:rPr kumimoji="1" lang="ru-RU" altLang="zh-TW" sz="2400" b="1" kern="1200" dirty="0" smtClean="0">
              <a:latin typeface="+mj-lt"/>
              <a:cs typeface="Calibri" pitchFamily="34" charset="0"/>
            </a:rPr>
            <a:t>Настройка</a:t>
          </a:r>
          <a:endParaRPr kumimoji="1" lang="zh-TW" sz="2400" b="1"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smtClean="0">
              <a:latin typeface="+mj-lt"/>
              <a:cs typeface="Calibri" pitchFamily="34" charset="0"/>
            </a:rPr>
            <a:t>Включение и выключение по расписанию</a:t>
          </a:r>
          <a:endParaRPr lang="zh-TW" altLang="en-US" sz="1800" kern="1200" dirty="0">
            <a:latin typeface="+mj-lt"/>
            <a:cs typeface="Calibri" pitchFamily="34" charset="0"/>
          </a:endParaRPr>
        </a:p>
        <a:p>
          <a:pPr marL="171450" lvl="1" indent="-171450" algn="l" defTabSz="800100">
            <a:lnSpc>
              <a:spcPct val="90000"/>
            </a:lnSpc>
            <a:spcBef>
              <a:spcPct val="0"/>
            </a:spcBef>
            <a:spcAft>
              <a:spcPct val="15000"/>
            </a:spcAft>
            <a:buChar char="••"/>
          </a:pPr>
          <a:r>
            <a:rPr lang="ru-RU" altLang="zh-TW" sz="1800" kern="1200" dirty="0" smtClean="0">
              <a:latin typeface="+mj-lt"/>
              <a:cs typeface="Calibri" pitchFamily="34" charset="0"/>
            </a:rPr>
            <a:t>Удаленный рабочий стол</a:t>
          </a:r>
          <a:endParaRPr lang="zh-TW" altLang="en-US" sz="1800" kern="1200" dirty="0">
            <a:latin typeface="+mj-lt"/>
            <a:cs typeface="Calibri" pitchFamily="34" charset="0"/>
          </a:endParaRPr>
        </a:p>
      </dsp:txBody>
      <dsp:txXfrm>
        <a:off x="5433836" y="1885963"/>
        <a:ext cx="2636962" cy="1885963"/>
      </dsp:txXfrm>
    </dsp:sp>
    <dsp:sp modelId="{33103287-26F7-4CB2-A944-7DA286446B10}">
      <dsp:nvSpPr>
        <dsp:cNvPr id="0" name=""/>
        <dsp:cNvSpPr/>
      </dsp:nvSpPr>
      <dsp:spPr>
        <a:xfrm>
          <a:off x="5967285" y="282894"/>
          <a:ext cx="1570064" cy="1570064"/>
        </a:xfrm>
        <a:prstGeom prst="ellipse">
          <a:avLst/>
        </a:prstGeom>
        <a:blipFill rotWithShape="0">
          <a:blip xmlns:r="http://schemas.openxmlformats.org/officeDocument/2006/relationships" r:embed="rId3"/>
          <a:stretch>
            <a:fillRect/>
          </a:stretch>
        </a:blip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E299F935-85B7-46CB-99D8-B4595F719574}">
      <dsp:nvSpPr>
        <dsp:cNvPr id="0" name=""/>
        <dsp:cNvSpPr/>
      </dsp:nvSpPr>
      <dsp:spPr>
        <a:xfrm>
          <a:off x="430066" y="4156517"/>
          <a:ext cx="7426694" cy="409553"/>
        </a:xfrm>
        <a:prstGeom prst="leftRightArrow">
          <a:avLst/>
        </a:prstGeom>
        <a:gradFill rotWithShape="0">
          <a:gsLst>
            <a:gs pos="0">
              <a:schemeClr val="accent2">
                <a:tint val="40000"/>
                <a:hueOff val="0"/>
                <a:satOff val="0"/>
                <a:lumOff val="0"/>
                <a:alphaOff val="0"/>
                <a:tint val="50000"/>
                <a:satMod val="300000"/>
              </a:schemeClr>
            </a:gs>
            <a:gs pos="35000">
              <a:schemeClr val="accent2">
                <a:tint val="40000"/>
                <a:hueOff val="0"/>
                <a:satOff val="0"/>
                <a:lumOff val="0"/>
                <a:alphaOff val="0"/>
                <a:tint val="37000"/>
                <a:satMod val="300000"/>
              </a:schemeClr>
            </a:gs>
            <a:gs pos="100000">
              <a:schemeClr val="accent2">
                <a:tint val="40000"/>
                <a:hueOff val="0"/>
                <a:satOff val="0"/>
                <a:lumOff val="0"/>
                <a:alphaOff val="0"/>
                <a:tint val="15000"/>
                <a:satMod val="350000"/>
              </a:schemeClr>
            </a:gs>
          </a:gsLst>
          <a:lin ang="16200000" scaled="1"/>
        </a:gra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1">
          <a:scrgbClr r="0" g="0" b="0"/>
        </a:lnRef>
        <a:fillRef idx="2">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D2D76D-EEC8-4F92-98F5-59AB1AD02321}" type="datetimeFigureOut">
              <a:rPr lang="zh-TW" altLang="en-US" smtClean="0"/>
              <a:pPr/>
              <a:t>2013/12/5</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7C0708-E1E4-454F-9B0A-5507BBC180F7}" type="slidenum">
              <a:rPr lang="zh-TW" altLang="en-US" smtClean="0"/>
              <a:pPr/>
              <a:t>‹#›</a:t>
            </a:fld>
            <a:endParaRPr lang="zh-TW" altLang="en-US"/>
          </a:p>
        </p:txBody>
      </p:sp>
    </p:spTree>
    <p:extLst>
      <p:ext uri="{BB962C8B-B14F-4D97-AF65-F5344CB8AC3E}">
        <p14:creationId xmlns:p14="http://schemas.microsoft.com/office/powerpoint/2010/main" val="1198835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r>
              <a:rPr lang="en-US" altLang="zh-TW" dirty="0" smtClean="0"/>
              <a:t>Advantech</a:t>
            </a:r>
            <a:r>
              <a:rPr lang="en-US" altLang="zh-TW" baseline="0" dirty="0" smtClean="0"/>
              <a:t> WebAccess V7.1 Sales kit</a:t>
            </a:r>
            <a:endParaRPr lang="zh-TW" altLang="en-US" dirty="0"/>
          </a:p>
        </p:txBody>
      </p:sp>
      <p:sp>
        <p:nvSpPr>
          <p:cNvPr id="4" name="投影片編號版面配置區 3"/>
          <p:cNvSpPr>
            <a:spLocks noGrp="1"/>
          </p:cNvSpPr>
          <p:nvPr>
            <p:ph type="sldNum" sz="quarter" idx="10"/>
          </p:nvPr>
        </p:nvSpPr>
        <p:spPr/>
        <p:txBody>
          <a:bodyPr/>
          <a:lstStyle/>
          <a:p>
            <a:pPr>
              <a:defRPr/>
            </a:pPr>
            <a:fld id="{BE8D6256-EAA9-4519-990C-16C63A3C8F25}" type="slidenum">
              <a:rPr lang="en-US" altLang="zh-TW" smtClean="0">
                <a:solidFill>
                  <a:prstClr val="black"/>
                </a:solidFill>
              </a:rPr>
              <a:pPr>
                <a:defRPr/>
              </a:pPr>
              <a:t>1</a:t>
            </a:fld>
            <a:endParaRPr lang="en-US" altLang="zh-TW" dirty="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a:buFont typeface="Arial" pitchFamily="34" charset="0"/>
              <a:buChar char="•"/>
            </a:pPr>
            <a:r>
              <a:rPr lang="en-US" altLang="zh-TW" baseline="0" dirty="0" smtClean="0"/>
              <a:t> If customers would like to continue using </a:t>
            </a:r>
            <a:r>
              <a:rPr lang="en-US" altLang="zh-TW" baseline="0" dirty="0" err="1" smtClean="0"/>
              <a:t>Acronis</a:t>
            </a:r>
            <a:r>
              <a:rPr lang="en-US" altLang="zh-TW" baseline="0" dirty="0" smtClean="0"/>
              <a:t> and McAfee after 30-day trial period, they have to purchase the license keys from Advantech</a:t>
            </a:r>
            <a:endParaRPr lang="zh-TW" altLang="en-US" dirty="0"/>
          </a:p>
        </p:txBody>
      </p:sp>
      <p:sp>
        <p:nvSpPr>
          <p:cNvPr id="4" name="投影片編號版面配置區 3"/>
          <p:cNvSpPr>
            <a:spLocks noGrp="1"/>
          </p:cNvSpPr>
          <p:nvPr>
            <p:ph type="sldNum" sz="quarter" idx="10"/>
          </p:nvPr>
        </p:nvSpPr>
        <p:spPr/>
        <p:txBody>
          <a:bodyPr/>
          <a:lstStyle/>
          <a:p>
            <a:fld id="{25CB9376-8CD3-4933-A1DE-982BCEDFD4C5}" type="slidenum">
              <a:rPr lang="zh-TW" altLang="en-US" smtClean="0"/>
              <a:pPr/>
              <a:t>10</a:t>
            </a:fld>
            <a:endParaRPr lang="zh-TW"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投影片圖像版面配置區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備忘稿版面配置區 2"/>
          <p:cNvSpPr>
            <a:spLocks noGrp="1"/>
          </p:cNvSpPr>
          <p:nvPr>
            <p:ph type="body" idx="1"/>
          </p:nvPr>
        </p:nvSpPr>
        <p:spPr/>
        <p:txBody>
          <a:bodyPr/>
          <a:lstStyle/>
          <a:p>
            <a:pPr>
              <a:lnSpc>
                <a:spcPct val="90000"/>
              </a:lnSpc>
            </a:pPr>
            <a:endParaRPr lang="en-US" altLang="zh-TW" smtClean="0"/>
          </a:p>
        </p:txBody>
      </p:sp>
      <p:sp>
        <p:nvSpPr>
          <p:cNvPr id="4" name="投影片編號版面配置區 3"/>
          <p:cNvSpPr>
            <a:spLocks noGrp="1"/>
          </p:cNvSpPr>
          <p:nvPr>
            <p:ph type="sldNum" sz="quarter" idx="5"/>
          </p:nvPr>
        </p:nvSpPr>
        <p:spPr/>
        <p:txBody>
          <a:bodyPr/>
          <a:lstStyle>
            <a:lvl1pPr eaLnBrk="0" hangingPunct="0">
              <a:defRPr kumimoji="1">
                <a:solidFill>
                  <a:schemeClr val="tx1"/>
                </a:solidFill>
                <a:latin typeface="Arial" charset="0"/>
                <a:ea typeface="新細明體" charset="-120"/>
              </a:defRPr>
            </a:lvl1pPr>
            <a:lvl2pPr marL="742885" indent="-285725" eaLnBrk="0" hangingPunct="0">
              <a:defRPr kumimoji="1">
                <a:solidFill>
                  <a:schemeClr val="tx1"/>
                </a:solidFill>
                <a:latin typeface="Arial" charset="0"/>
                <a:ea typeface="新細明體" charset="-120"/>
              </a:defRPr>
            </a:lvl2pPr>
            <a:lvl3pPr marL="1142901" indent="-228580" eaLnBrk="0" hangingPunct="0">
              <a:defRPr kumimoji="1">
                <a:solidFill>
                  <a:schemeClr val="tx1"/>
                </a:solidFill>
                <a:latin typeface="Arial" charset="0"/>
                <a:ea typeface="新細明體" charset="-120"/>
              </a:defRPr>
            </a:lvl3pPr>
            <a:lvl4pPr marL="1600062" indent="-228580" eaLnBrk="0" hangingPunct="0">
              <a:defRPr kumimoji="1">
                <a:solidFill>
                  <a:schemeClr val="tx1"/>
                </a:solidFill>
                <a:latin typeface="Arial" charset="0"/>
                <a:ea typeface="新細明體" charset="-120"/>
              </a:defRPr>
            </a:lvl4pPr>
            <a:lvl5pPr marL="2057222" indent="-228580" eaLnBrk="0" hangingPunct="0">
              <a:defRPr kumimoji="1">
                <a:solidFill>
                  <a:schemeClr val="tx1"/>
                </a:solidFill>
                <a:latin typeface="Arial" charset="0"/>
                <a:ea typeface="新細明體" charset="-120"/>
              </a:defRPr>
            </a:lvl5pPr>
            <a:lvl6pPr marL="2514382" indent="-228580" eaLnBrk="0" fontAlgn="base" hangingPunct="0">
              <a:spcBef>
                <a:spcPct val="0"/>
              </a:spcBef>
              <a:spcAft>
                <a:spcPct val="0"/>
              </a:spcAft>
              <a:defRPr kumimoji="1">
                <a:solidFill>
                  <a:schemeClr val="tx1"/>
                </a:solidFill>
                <a:latin typeface="Arial" charset="0"/>
                <a:ea typeface="新細明體" charset="-120"/>
              </a:defRPr>
            </a:lvl6pPr>
            <a:lvl7pPr marL="2971543" indent="-228580" eaLnBrk="0" fontAlgn="base" hangingPunct="0">
              <a:spcBef>
                <a:spcPct val="0"/>
              </a:spcBef>
              <a:spcAft>
                <a:spcPct val="0"/>
              </a:spcAft>
              <a:defRPr kumimoji="1">
                <a:solidFill>
                  <a:schemeClr val="tx1"/>
                </a:solidFill>
                <a:latin typeface="Arial" charset="0"/>
                <a:ea typeface="新細明體" charset="-120"/>
              </a:defRPr>
            </a:lvl7pPr>
            <a:lvl8pPr marL="3428703" indent="-228580" eaLnBrk="0" fontAlgn="base" hangingPunct="0">
              <a:spcBef>
                <a:spcPct val="0"/>
              </a:spcBef>
              <a:spcAft>
                <a:spcPct val="0"/>
              </a:spcAft>
              <a:defRPr kumimoji="1">
                <a:solidFill>
                  <a:schemeClr val="tx1"/>
                </a:solidFill>
                <a:latin typeface="Arial" charset="0"/>
                <a:ea typeface="新細明體" charset="-120"/>
              </a:defRPr>
            </a:lvl8pPr>
            <a:lvl9pPr marL="3885864" indent="-228580" eaLnBrk="0" fontAlgn="base" hangingPunct="0">
              <a:spcBef>
                <a:spcPct val="0"/>
              </a:spcBef>
              <a:spcAft>
                <a:spcPct val="0"/>
              </a:spcAft>
              <a:defRPr kumimoji="1">
                <a:solidFill>
                  <a:schemeClr val="tx1"/>
                </a:solidFill>
                <a:latin typeface="Arial" charset="0"/>
                <a:ea typeface="新細明體" charset="-120"/>
              </a:defRPr>
            </a:lvl9pPr>
          </a:lstStyle>
          <a:p>
            <a:pPr eaLnBrk="1" hangingPunct="1"/>
            <a:fld id="{DC6F3002-C066-407A-A646-60E3E21E705D}" type="slidenum">
              <a:rPr kumimoji="0" lang="zh-TW" altLang="en-US">
                <a:solidFill>
                  <a:prstClr val="black"/>
                </a:solidFill>
                <a:latin typeface="Calibri" pitchFamily="34" charset="0"/>
              </a:rPr>
              <a:pPr eaLnBrk="1" hangingPunct="1"/>
              <a:t>14</a:t>
            </a:fld>
            <a:endParaRPr kumimoji="0" lang="zh-TW" altLang="en-US">
              <a:solidFill>
                <a:prstClr val="black"/>
              </a:solidFill>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kumimoji="1" lang="en-US" altLang="zh-TW" sz="1200" b="0" i="0" kern="1200" dirty="0" smtClean="0">
                <a:solidFill>
                  <a:schemeClr val="tx1"/>
                </a:solidFill>
                <a:latin typeface="Arial" pitchFamily="34" charset="0"/>
                <a:ea typeface="新細明體" pitchFamily="18" charset="-120"/>
                <a:cs typeface="+mn-cs"/>
              </a:rPr>
              <a:t>the System Integrator can employ remote access solutions to manage or rescue their remote embedded devices. This new version enables users to remotely control, configure and manage, multiple terminal devices and data, as well as providing system maintenance, backup and recovery. </a:t>
            </a:r>
            <a:r>
              <a:rPr kumimoji="1" lang="en-US" altLang="zh-TW" sz="1200" b="0" i="0" kern="1200" smtClean="0">
                <a:solidFill>
                  <a:schemeClr val="tx1"/>
                </a:solidFill>
                <a:latin typeface="Arial" pitchFamily="34" charset="0"/>
                <a:ea typeface="新細明體" pitchFamily="18" charset="-120"/>
                <a:cs typeface="+mn-cs"/>
              </a:rPr>
              <a:t>The new smart remote access solution for embedded devices will give customers more control over their devices regardless of the hardware platform specifications.</a:t>
            </a:r>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2</a:t>
            </a:fld>
            <a:endParaRPr lang="zh-TW"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a:buFont typeface="Arial" pitchFamily="34" charset="0"/>
              <a:buChar char="•"/>
            </a:pPr>
            <a:r>
              <a:rPr lang="en-US" altLang="zh-TW" baseline="0" dirty="0" smtClean="0"/>
              <a:t> </a:t>
            </a:r>
            <a:r>
              <a:rPr lang="en-US" altLang="zh-TW" baseline="0" dirty="0" err="1" smtClean="0"/>
              <a:t>SusiAccess</a:t>
            </a:r>
            <a:r>
              <a:rPr lang="en-US" altLang="zh-TW" baseline="0" dirty="0" smtClean="0"/>
              <a:t> can support both Internet and Intranet environments</a:t>
            </a:r>
          </a:p>
          <a:p>
            <a:pPr>
              <a:buFont typeface="Arial" pitchFamily="34" charset="0"/>
              <a:buChar char="•"/>
            </a:pPr>
            <a:r>
              <a:rPr lang="en-US" altLang="zh-TW" baseline="0" dirty="0" smtClean="0"/>
              <a:t> On the device side, </a:t>
            </a:r>
            <a:r>
              <a:rPr lang="en-US" altLang="zh-TW" baseline="0" dirty="0" err="1" smtClean="0"/>
              <a:t>Acronis</a:t>
            </a:r>
            <a:r>
              <a:rPr lang="en-US" altLang="zh-TW" baseline="0" dirty="0" smtClean="0"/>
              <a:t>, McAfee and </a:t>
            </a:r>
            <a:r>
              <a:rPr lang="en-US" altLang="zh-TW" baseline="0" dirty="0" err="1" smtClean="0"/>
              <a:t>SusiAccess</a:t>
            </a:r>
            <a:r>
              <a:rPr lang="en-US" altLang="zh-TW" baseline="0" dirty="0" smtClean="0"/>
              <a:t> agent are installed</a:t>
            </a:r>
          </a:p>
          <a:p>
            <a:pPr>
              <a:buFont typeface="Arial" pitchFamily="34" charset="0"/>
              <a:buChar char="•"/>
            </a:pPr>
            <a:r>
              <a:rPr lang="en-US" altLang="zh-TW" dirty="0" smtClean="0"/>
              <a:t> SUSI API 4.0</a:t>
            </a:r>
            <a:r>
              <a:rPr lang="en-US" altLang="zh-TW" baseline="0" dirty="0" smtClean="0"/>
              <a:t> integrates previously released </a:t>
            </a:r>
            <a:r>
              <a:rPr lang="en-US" altLang="zh-TW" baseline="0" dirty="0" err="1" smtClean="0"/>
              <a:t>iManager</a:t>
            </a:r>
            <a:r>
              <a:rPr lang="en-US" altLang="zh-TW" baseline="0" dirty="0" smtClean="0"/>
              <a:t> 2.0 API and SUSI drivers, becoming a universal API system</a:t>
            </a:r>
          </a:p>
          <a:p>
            <a:pPr>
              <a:buFont typeface="Arial" pitchFamily="34" charset="0"/>
              <a:buChar char="•"/>
            </a:pPr>
            <a:r>
              <a:rPr lang="en-US" altLang="zh-TW" baseline="0" dirty="0" smtClean="0"/>
              <a:t> </a:t>
            </a:r>
            <a:r>
              <a:rPr lang="en-US" altLang="zh-TW" baseline="0" dirty="0" err="1" smtClean="0"/>
              <a:t>iManager</a:t>
            </a:r>
            <a:r>
              <a:rPr lang="en-US" altLang="zh-TW" baseline="0" dirty="0" smtClean="0"/>
              <a:t> is referred to the Embedded Controller and firmware implemented on Advantech motherboards </a:t>
            </a:r>
          </a:p>
          <a:p>
            <a:pPr>
              <a:buFont typeface="Arial" pitchFamily="34" charset="0"/>
              <a:buNone/>
            </a:pP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3</a:t>
            </a:fld>
            <a:endParaRPr lang="zh-TW"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pPr>
              <a:buFont typeface="Arial" pitchFamily="34" charset="0"/>
              <a:buChar char="•"/>
            </a:pPr>
            <a:r>
              <a:rPr lang="en-US" altLang="zh-TW" dirty="0" smtClean="0"/>
              <a:t> 3 categories</a:t>
            </a:r>
            <a:r>
              <a:rPr lang="en-US" altLang="zh-TW" baseline="0" dirty="0" smtClean="0"/>
              <a:t> of </a:t>
            </a:r>
            <a:r>
              <a:rPr lang="en-US" altLang="zh-TW" baseline="0" dirty="0" err="1" smtClean="0"/>
              <a:t>SusiAccess</a:t>
            </a:r>
            <a:r>
              <a:rPr lang="en-US" altLang="zh-TW" baseline="0" dirty="0" smtClean="0"/>
              <a:t> features</a:t>
            </a:r>
          </a:p>
          <a:p>
            <a:pPr>
              <a:buFont typeface="Arial" pitchFamily="34" charset="0"/>
              <a:buChar char="•"/>
            </a:pPr>
            <a:r>
              <a:rPr lang="en-US" altLang="zh-TW" baseline="0" dirty="0" smtClean="0"/>
              <a:t> Security features are powered by proven technologies developed by McAfee and </a:t>
            </a:r>
            <a:r>
              <a:rPr lang="en-US" altLang="zh-TW" baseline="0" dirty="0" err="1" smtClean="0"/>
              <a:t>Acronis</a:t>
            </a:r>
            <a:endParaRPr lang="zh-TW" altLang="en-US" sz="1200" b="1" dirty="0" smtClean="0">
              <a:solidFill>
                <a:schemeClr val="bg1"/>
              </a:solidFill>
              <a:effectLst>
                <a:outerShdw blurRad="38100" dist="38100" dir="2700000" algn="tl">
                  <a:srgbClr val="000000">
                    <a:alpha val="43137"/>
                  </a:srgbClr>
                </a:outerShdw>
              </a:effectLst>
            </a:endParaRPr>
          </a:p>
          <a:p>
            <a:pPr lvl="0"/>
            <a:endParaRPr lang="zh-TW" altLang="zh-TW" sz="12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zh-TW" altLang="zh-TW" sz="1200" kern="1200" dirty="0" smtClean="0">
              <a:solidFill>
                <a:schemeClr val="tx1"/>
              </a:solidFill>
              <a:latin typeface="Arial" pitchFamily="34" charset="0"/>
              <a:ea typeface="新細明體" pitchFamily="18" charset="-120"/>
              <a:cs typeface="+mn-cs"/>
            </a:endParaRPr>
          </a:p>
          <a:p>
            <a:endParaRPr lang="zh-TW" altLang="en-US" dirty="0"/>
          </a:p>
        </p:txBody>
      </p:sp>
      <p:sp>
        <p:nvSpPr>
          <p:cNvPr id="4" name="投影片編號版面配置區 3"/>
          <p:cNvSpPr>
            <a:spLocks noGrp="1"/>
          </p:cNvSpPr>
          <p:nvPr>
            <p:ph type="sldNum" sz="quarter" idx="10"/>
          </p:nvPr>
        </p:nvSpPr>
        <p:spPr/>
        <p:txBody>
          <a:bodyPr/>
          <a:lstStyle/>
          <a:p>
            <a:pPr>
              <a:defRPr/>
            </a:pPr>
            <a:fld id="{C8E48039-F78C-49C1-A9D6-92898AFD4B03}" type="slidenum">
              <a:rPr lang="en-US" altLang="zh-TW" smtClean="0"/>
              <a:pPr>
                <a:defRPr/>
              </a:pPr>
              <a:t>4</a:t>
            </a:fld>
            <a:endParaRPr lang="en-US" altLang="zh-TW"/>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Remote KVM, control of remote equipment desktop for connecting on-demand, enabling IT staff or maintenance engineer immediately made ​​the manipulation of remote computer maintenance for the client.</a:t>
            </a:r>
            <a:r>
              <a:rPr kumimoji="1" lang="en-US" altLang="zh-TW" sz="1200" b="0" i="0" kern="1200" baseline="0" dirty="0" smtClean="0">
                <a:solidFill>
                  <a:schemeClr val="tx1"/>
                </a:solidFill>
                <a:latin typeface="Arial" pitchFamily="34" charset="0"/>
                <a:ea typeface="新細明體" pitchFamily="18" charset="-120"/>
                <a:cs typeface="+mn-cs"/>
              </a:rPr>
              <a:t> A</a:t>
            </a:r>
            <a:r>
              <a:rPr kumimoji="1" lang="en-US" altLang="zh-TW" sz="1200" b="0" i="0" kern="1200" dirty="0" smtClean="0">
                <a:solidFill>
                  <a:schemeClr val="tx1"/>
                </a:solidFill>
                <a:latin typeface="Arial" pitchFamily="34" charset="0"/>
                <a:ea typeface="新細明體" pitchFamily="18" charset="-120"/>
                <a:cs typeface="+mn-cs"/>
              </a:rPr>
              <a:t> significant reduction in the time required for service.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dirty="0" smtClean="0">
                <a:effectLst/>
              </a:rPr>
              <a:t>KVM: Keyboard/Video/Mouse</a:t>
            </a:r>
          </a:p>
          <a:p>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5</a:t>
            </a:fld>
            <a:endParaRPr lang="zh-TW"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Remote monitoring is mainly used to monitor the system status of the remote device, including system / CPU temperature, fan speed and voltage states, hard disk temperature, health status, and network connection status.</a:t>
            </a:r>
            <a:r>
              <a:rPr lang="en-US" altLang="zh-TW" dirty="0" smtClean="0"/>
              <a:t/>
            </a:r>
            <a:br>
              <a:rPr lang="en-US" altLang="zh-TW" dirty="0" smtClean="0"/>
            </a:br>
            <a:r>
              <a:rPr lang="en-US" altLang="zh-TW" dirty="0" smtClean="0"/>
              <a:t>It a</a:t>
            </a:r>
            <a:r>
              <a:rPr kumimoji="1" lang="en-US" altLang="zh-TW" sz="1200" b="0" i="0" kern="1200" dirty="0" smtClean="0">
                <a:solidFill>
                  <a:schemeClr val="tx1"/>
                </a:solidFill>
                <a:latin typeface="Arial" pitchFamily="34" charset="0"/>
                <a:ea typeface="新細明體" pitchFamily="18" charset="-120"/>
                <a:cs typeface="+mn-cs"/>
              </a:rPr>
              <a:t>lso support e-mail alarm functions, regularly return device status, so that managers can keep in sync of the latest state of the remote device.</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6</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Remote On/Off is mainly used to turn on/off remote equipments, according to manual command, or pre-set schedule </a:t>
            </a:r>
            <a:r>
              <a:rPr lang="en-US" dirty="0" smtClean="0"/>
              <a:t>in order to save power</a:t>
            </a:r>
            <a:r>
              <a:rPr kumimoji="1" lang="en-US" altLang="zh-TW" sz="1200" b="0" i="0" kern="1200" dirty="0" smtClean="0">
                <a:solidFill>
                  <a:schemeClr val="tx1"/>
                </a:solidFill>
                <a:latin typeface="Arial" pitchFamily="34" charset="0"/>
                <a:ea typeface="新細明體" pitchFamily="18" charset="-120"/>
                <a:cs typeface="+mn-cs"/>
              </a:rPr>
              <a:t>.</a:t>
            </a:r>
            <a:r>
              <a:rPr lang="en-US" altLang="zh-TW" dirty="0" smtClean="0"/>
              <a:t/>
            </a:r>
            <a:br>
              <a:rPr lang="en-US" altLang="zh-TW" dirty="0" smtClean="0"/>
            </a:br>
            <a:r>
              <a:rPr kumimoji="1" lang="en-US" altLang="zh-TW" sz="1200" b="0" i="0" kern="1200" dirty="0" smtClean="0">
                <a:solidFill>
                  <a:schemeClr val="tx1"/>
                </a:solidFill>
                <a:latin typeface="Arial" pitchFamily="34" charset="0"/>
                <a:ea typeface="新細明體" pitchFamily="18" charset="-120"/>
                <a:cs typeface="+mn-cs"/>
              </a:rPr>
              <a:t>Such as the site of the public service KIOSK can be set for 6:00 am start, 23:00 shutdown. No operation in midnight and save energy.</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74657D9A-2995-4036-A0E5-21B8B674B736}" type="slidenum">
              <a:rPr lang="zh-TW" altLang="en-US" smtClean="0"/>
              <a:pPr>
                <a:defRPr/>
              </a:pPr>
              <a:t>7</a:t>
            </a:fld>
            <a:endParaRPr lang="zh-TW"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The first module program, system protection: mainly used for system protection. If malware</a:t>
            </a:r>
            <a:r>
              <a:rPr kumimoji="1" lang="en-US" altLang="zh-TW" sz="1200" b="0" i="0" kern="1200" baseline="0" dirty="0" smtClean="0">
                <a:solidFill>
                  <a:schemeClr val="tx1"/>
                </a:solidFill>
                <a:latin typeface="Arial" pitchFamily="34" charset="0"/>
                <a:ea typeface="新細明體" pitchFamily="18" charset="-120"/>
                <a:cs typeface="+mn-cs"/>
              </a:rPr>
              <a:t> attacks happen</a:t>
            </a:r>
            <a:r>
              <a:rPr kumimoji="1" lang="en-US" altLang="zh-TW" sz="1200" b="0" i="0" kern="1200" dirty="0" smtClean="0">
                <a:solidFill>
                  <a:schemeClr val="tx1"/>
                </a:solidFill>
                <a:latin typeface="Arial" pitchFamily="34" charset="0"/>
                <a:ea typeface="新細明體" pitchFamily="18" charset="-120"/>
                <a:cs typeface="+mn-cs"/>
              </a:rPr>
              <a:t>, the program will automatically detect and prevent them from being executed. Alerts</a:t>
            </a:r>
            <a:r>
              <a:rPr kumimoji="1" lang="en-US" altLang="zh-TW" sz="1200" b="0" i="0" kern="1200" baseline="0" dirty="0" smtClean="0">
                <a:solidFill>
                  <a:schemeClr val="tx1"/>
                </a:solidFill>
                <a:latin typeface="Arial" pitchFamily="34" charset="0"/>
                <a:ea typeface="新細明體" pitchFamily="18" charset="-120"/>
                <a:cs typeface="+mn-cs"/>
              </a:rPr>
              <a:t> will be automatically sent to </a:t>
            </a:r>
            <a:r>
              <a:rPr kumimoji="1" lang="en-US" altLang="zh-TW" sz="1200" b="0" i="0" kern="1200" dirty="0" smtClean="0">
                <a:solidFill>
                  <a:schemeClr val="tx1"/>
                </a:solidFill>
                <a:latin typeface="Arial" pitchFamily="34" charset="0"/>
                <a:ea typeface="新細明體" pitchFamily="18" charset="-120"/>
                <a:cs typeface="+mn-cs"/>
              </a:rPr>
              <a:t>administrator for rapid response. System Protection integrates McAfee Embedded Security system protection technology. This protection technology has been widely used in bank ATMs, medical equipment and military related equipment.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White List Protection: Control what software is installed and run</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Warning for any unauthorized activities: Auto-notify administrators by </a:t>
            </a:r>
            <a:r>
              <a:rPr kumimoji="1" lang="en-US" altLang="zh-TW" sz="1200" b="0" i="0" kern="1200" dirty="0" err="1" smtClean="0">
                <a:solidFill>
                  <a:schemeClr val="tx1"/>
                </a:solidFill>
                <a:latin typeface="Arial" pitchFamily="34" charset="0"/>
                <a:ea typeface="新細明體" pitchFamily="18" charset="-120"/>
                <a:cs typeface="+mn-cs"/>
              </a:rPr>
              <a:t>eMail</a:t>
            </a:r>
            <a:r>
              <a:rPr kumimoji="1" lang="en-US" altLang="zh-TW" sz="1200" b="0" i="0" kern="1200" dirty="0" smtClean="0">
                <a:solidFill>
                  <a:schemeClr val="tx1"/>
                </a:solidFill>
                <a:latin typeface="Arial" pitchFamily="34" charset="0"/>
                <a:ea typeface="新細明體" pitchFamily="18" charset="-120"/>
                <a:cs typeface="+mn-cs"/>
              </a:rPr>
              <a:t> or SMS</a:t>
            </a: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zh-TW" sz="1200" b="0" i="0" kern="1200" dirty="0" smtClean="0">
              <a:solidFill>
                <a:schemeClr val="tx1"/>
              </a:solidFill>
              <a:latin typeface="Arial" pitchFamily="34" charset="0"/>
              <a:ea typeface="新細明體" pitchFamily="18" charset="-120"/>
              <a:cs typeface="+mn-cs"/>
            </a:endParaRPr>
          </a:p>
          <a:p>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8</a:t>
            </a:fld>
            <a:endParaRPr lang="zh-TW"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System recovery, mainly used to control remote equipment system backup and restore, and can backup and restore at any time, or pre-set cycle of system backup and restore time.</a:t>
            </a:r>
            <a:r>
              <a:rPr lang="en-US" altLang="zh-TW" dirty="0" smtClean="0"/>
              <a:t/>
            </a:r>
            <a:br>
              <a:rPr lang="en-US" altLang="zh-TW" dirty="0" smtClean="0"/>
            </a:br>
            <a:r>
              <a:rPr kumimoji="1" lang="en-US" altLang="zh-TW" sz="1200" b="0" i="0" kern="1200" dirty="0" smtClean="0">
                <a:solidFill>
                  <a:schemeClr val="tx1"/>
                </a:solidFill>
                <a:latin typeface="Arial" pitchFamily="34" charset="0"/>
                <a:ea typeface="新細明體" pitchFamily="18" charset="-120"/>
                <a:cs typeface="+mn-cs"/>
              </a:rPr>
              <a:t>Hot Backup: Live backup of your system </a:t>
            </a:r>
            <a:r>
              <a:rPr kumimoji="1" lang="en-US" altLang="zh-TW" sz="1200" b="0" i="0" kern="1200" dirty="0" err="1" smtClean="0">
                <a:solidFill>
                  <a:schemeClr val="tx1"/>
                </a:solidFill>
                <a:latin typeface="Arial" pitchFamily="34" charset="0"/>
                <a:ea typeface="新細明體" pitchFamily="18" charset="-120"/>
                <a:cs typeface="+mn-cs"/>
              </a:rPr>
              <a:t>withoutrebooting</a:t>
            </a:r>
            <a:r>
              <a:rPr kumimoji="1" lang="en-US" altLang="zh-TW" sz="1200" b="0" i="0" kern="1200" dirty="0" smtClean="0">
                <a:solidFill>
                  <a:schemeClr val="tx1"/>
                </a:solidFill>
                <a:latin typeface="Arial" pitchFamily="34" charset="0"/>
                <a:ea typeface="新細明體" pitchFamily="18" charset="-120"/>
                <a:cs typeface="+mn-cs"/>
              </a:rPr>
              <a:t> the machine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Scheduled Backup: Schedule system backups on a regular basis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TW" sz="1200" b="0" i="0" kern="1200" dirty="0" smtClean="0">
                <a:solidFill>
                  <a:schemeClr val="tx1"/>
                </a:solidFill>
                <a:latin typeface="Arial" pitchFamily="34" charset="0"/>
                <a:ea typeface="新細明體" pitchFamily="18" charset="-120"/>
                <a:cs typeface="+mn-cs"/>
              </a:rPr>
              <a:t>One-Click Recovery: Restore OS image with 1-click</a:t>
            </a:r>
            <a:r>
              <a:rPr lang="en-US" altLang="zh-TW" dirty="0" smtClean="0"/>
              <a:t/>
            </a:r>
            <a:br>
              <a:rPr lang="en-US" altLang="zh-TW" dirty="0" smtClean="0"/>
            </a:br>
            <a:r>
              <a:rPr kumimoji="1" lang="en-US" altLang="zh-TW" sz="1200" b="0" i="0" kern="1200" dirty="0" smtClean="0">
                <a:solidFill>
                  <a:schemeClr val="tx1"/>
                </a:solidFill>
                <a:latin typeface="Arial" pitchFamily="34" charset="0"/>
                <a:ea typeface="新細明體" pitchFamily="18" charset="-120"/>
                <a:cs typeface="+mn-cs"/>
              </a:rPr>
              <a:t>The system recovery program integrated </a:t>
            </a:r>
            <a:r>
              <a:rPr kumimoji="1" lang="en-US" altLang="zh-TW" sz="1200" b="0" i="0" kern="1200" dirty="0" err="1" smtClean="0">
                <a:solidFill>
                  <a:schemeClr val="tx1"/>
                </a:solidFill>
                <a:latin typeface="Arial" pitchFamily="34" charset="0"/>
                <a:ea typeface="新細明體" pitchFamily="18" charset="-120"/>
                <a:cs typeface="+mn-cs"/>
              </a:rPr>
              <a:t>Acronis</a:t>
            </a:r>
            <a:r>
              <a:rPr kumimoji="1" lang="en-US" altLang="zh-TW" sz="1200" b="0" i="0" kern="1200" dirty="0" smtClean="0">
                <a:solidFill>
                  <a:schemeClr val="tx1"/>
                </a:solidFill>
                <a:latin typeface="Arial" pitchFamily="34" charset="0"/>
                <a:ea typeface="新細明體" pitchFamily="18" charset="-120"/>
                <a:cs typeface="+mn-cs"/>
              </a:rPr>
              <a:t> True Image, backup faster and  stable.</a:t>
            </a:r>
            <a:endParaRPr kumimoji="1" lang="zh-TW" altLang="zh-TW" sz="1200" kern="1200" dirty="0" smtClean="0">
              <a:solidFill>
                <a:schemeClr val="tx1"/>
              </a:solidFill>
              <a:latin typeface="Arial" pitchFamily="34" charset="0"/>
              <a:ea typeface="新細明體" pitchFamily="18" charset="-120"/>
              <a:cs typeface="+mn-cs"/>
            </a:endParaRPr>
          </a:p>
          <a:p>
            <a:endParaRPr lang="zh-TW" altLang="en-US" dirty="0"/>
          </a:p>
        </p:txBody>
      </p:sp>
      <p:sp>
        <p:nvSpPr>
          <p:cNvPr id="4" name="投影片編號版面配置區 3"/>
          <p:cNvSpPr>
            <a:spLocks noGrp="1"/>
          </p:cNvSpPr>
          <p:nvPr>
            <p:ph type="sldNum" sz="quarter" idx="10"/>
          </p:nvPr>
        </p:nvSpPr>
        <p:spPr/>
        <p:txBody>
          <a:bodyPr/>
          <a:lstStyle/>
          <a:p>
            <a:fld id="{A07C0708-E1E4-454F-9B0A-5507BBC180F7}" type="slidenum">
              <a:rPr lang="zh-TW" altLang="en-US" smtClean="0"/>
              <a:pPr/>
              <a:t>9</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8.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5.jpeg"/><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8.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8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71.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7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9.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2080192583"/>
      </p:ext>
    </p:extLst>
  </p:cSld>
  <p:clrMapOvr>
    <a:masterClrMapping/>
  </p:clrMapOvr>
  <p:transition advTm="5000">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942406824"/>
      </p:ext>
    </p:extLst>
  </p:cSld>
  <p:clrMapOvr>
    <a:masterClrMapping/>
  </p:clrMapOvr>
  <p:transition advTm="5000">
    <p:zo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圖片 5" descr="Emb'Core灰色吧.jpg"/>
          <p:cNvPicPr>
            <a:picLocks noChangeAspect="1"/>
          </p:cNvPicPr>
          <p:nvPr/>
        </p:nvPicPr>
        <p:blipFill>
          <a:blip r:embed="rId3" cstate="print"/>
          <a:srcRect/>
          <a:stretch>
            <a:fillRect/>
          </a:stretch>
        </p:blipFill>
        <p:spPr bwMode="auto">
          <a:xfrm>
            <a:off x="0" y="6302375"/>
            <a:ext cx="9144000" cy="555625"/>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18113153"/>
      </p:ext>
    </p:extLst>
  </p:cSld>
  <p:clrMapOvr>
    <a:masterClrMapping/>
  </p:clrMapOvr>
  <p:transition advTm="5000">
    <p:zo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圖片 5" descr="Emb'Core灰色吧.jpg"/>
          <p:cNvPicPr>
            <a:picLocks noChangeAspect="1"/>
          </p:cNvPicPr>
          <p:nvPr/>
        </p:nvPicPr>
        <p:blipFill>
          <a:blip r:embed="rId3" cstate="print"/>
          <a:srcRect/>
          <a:stretch>
            <a:fillRect/>
          </a:stretch>
        </p:blipFill>
        <p:spPr bwMode="auto">
          <a:xfrm>
            <a:off x="0" y="6302375"/>
            <a:ext cx="9144000" cy="555625"/>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18" descr="Emb'Core灰色吧"/>
          <p:cNvPicPr>
            <a:picLocks noChangeAspect="1" noChangeArrowheads="1"/>
          </p:cNvPicPr>
          <p:nvPr/>
        </p:nvPicPr>
        <p:blipFill>
          <a:blip r:embed="rId3" cstate="print"/>
          <a:srcRect/>
          <a:stretch>
            <a:fillRect/>
          </a:stretch>
        </p:blipFill>
        <p:spPr bwMode="auto">
          <a:xfrm>
            <a:off x="0" y="6303963"/>
            <a:ext cx="9144000" cy="554037"/>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049609966"/>
      </p:ext>
    </p:extLst>
  </p:cSld>
  <p:clrMapOvr>
    <a:masterClrMapping/>
  </p:clrMapOvr>
  <p:transition advTm="5000">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圖片 5" descr="Emb'Core灰色吧.jpg"/>
          <p:cNvPicPr>
            <a:picLocks noChangeAspect="1"/>
          </p:cNvPicPr>
          <p:nvPr/>
        </p:nvPicPr>
        <p:blipFill>
          <a:blip r:embed="rId3" cstate="print"/>
          <a:srcRect/>
          <a:stretch>
            <a:fillRect/>
          </a:stretch>
        </p:blipFill>
        <p:spPr bwMode="auto">
          <a:xfrm>
            <a:off x="0" y="6302375"/>
            <a:ext cx="9144000" cy="555625"/>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
        <p:nvSpPr>
          <p:cNvPr id="4" name="Rectangle 4"/>
          <p:cNvSpPr>
            <a:spLocks noGrp="1" noChangeArrowheads="1"/>
          </p:cNvSpPr>
          <p:nvPr>
            <p:ph type="sldNum" sz="quarter" idx="10"/>
          </p:nvPr>
        </p:nvSpPr>
        <p:spPr>
          <a:xfrm>
            <a:off x="5795963" y="6430963"/>
            <a:ext cx="1152525" cy="311150"/>
          </a:xfrm>
          <a:prstGeom prst="rect">
            <a:avLst/>
          </a:prstGeom>
        </p:spPr>
        <p:txBody>
          <a:bodyPr/>
          <a:lstStyle>
            <a:lvl1pPr>
              <a:defRPr>
                <a:latin typeface="Arial" pitchFamily="34" charset="0"/>
                <a:ea typeface="新細明體" pitchFamily="18" charset="-120"/>
              </a:defRPr>
            </a:lvl1pPr>
          </a:lstStyle>
          <a:p>
            <a:fld id="{84C5DB34-CB28-4432-A4FC-735724123EAD}" type="slidenum">
              <a:rPr lang="zh-TW" altLang="en-US" smtClean="0"/>
              <a:pPr/>
              <a:t>‹#›</a:t>
            </a:fld>
            <a:endParaRPr lang="zh-TW" altLang="en-US"/>
          </a:p>
        </p:txBody>
      </p:sp>
    </p:spTree>
  </p:cSld>
  <p:clrMapOvr>
    <a:masterClrMapping/>
  </p:clrMapOvr>
  <p:transition>
    <p:fade thruBlk="1"/>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標題投影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zh-TW" altLang="en-US" smtClean="0"/>
              <a:t>按一下以編輯母片標題樣式</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Partner and Custom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zh-TW" altLang="en-US" smtClean="0"/>
              <a:t>按一下以編輯母片標題樣式</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and Announcing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zh-TW" altLang="en-US" smtClean="0"/>
              <a:t>按一下以編輯母片標題樣式</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30044" y="1411552"/>
            <a:ext cx="7672003" cy="2053960"/>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itle Placeholder 1"/>
          <p:cNvSpPr>
            <a:spLocks noGrp="1"/>
          </p:cNvSpPr>
          <p:nvPr>
            <p:ph type="title"/>
          </p:nvPr>
        </p:nvSpPr>
        <p:spPr>
          <a:xfrm>
            <a:off x="380704" y="228600"/>
            <a:ext cx="8375946" cy="609398"/>
          </a:xfrm>
          <a:prstGeom prst="rect">
            <a:avLst/>
          </a:prstGeom>
        </p:spPr>
        <p:txBody>
          <a:bodyPr vert="horz" wrap="square" lIns="0" tIns="0" rIns="0" bIns="0" rtlCol="0" anchor="t">
            <a:spAutoFit/>
          </a:bodyPr>
          <a:lstStyle>
            <a:lvl1pPr>
              <a:defRPr/>
            </a:lvl1pPr>
          </a:lstStyle>
          <a:p>
            <a:r>
              <a:rPr lang="zh-TW" altLang="en-US" smtClean="0"/>
              <a:t>按一下以編輯母片標題樣式</a:t>
            </a:r>
            <a:endParaRPr lang="en-US" dirty="0"/>
          </a:p>
        </p:txBody>
      </p:sp>
    </p:spTree>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FUTURE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53"/>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Content Placeholder 2"/>
          <p:cNvSpPr>
            <a:spLocks noGrp="1"/>
          </p:cNvSpPr>
          <p:nvPr>
            <p:ph idx="1"/>
          </p:nvPr>
        </p:nvSpPr>
        <p:spPr>
          <a:xfrm>
            <a:off x="730044" y="1412875"/>
            <a:ext cx="7681532" cy="1994841"/>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1306989630"/>
      </p:ext>
    </p:extLst>
  </p:cSld>
  <p:clrMapOvr>
    <a:masterClrMapping/>
  </p:clrMapOvr>
  <p:transition advTm="5000">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730045" y="1411554"/>
            <a:ext cx="3670461" cy="1981376"/>
          </a:xfrm>
        </p:spPr>
        <p:txBody>
          <a:bodyPr/>
          <a:lstStyle>
            <a:lvl1pPr marL="339976" indent="-339976">
              <a:lnSpc>
                <a:spcPct val="78000"/>
              </a:lnSpc>
              <a:defRPr sz="2800"/>
            </a:lvl1pPr>
            <a:lvl2pPr marL="673338" indent="-325424">
              <a:lnSpc>
                <a:spcPct val="78000"/>
              </a:lnSpc>
              <a:defRPr sz="2400"/>
            </a:lvl2pPr>
            <a:lvl3pPr marL="953785" indent="-288384">
              <a:lnSpc>
                <a:spcPct val="78000"/>
              </a:lnSpc>
              <a:defRPr sz="2000"/>
            </a:lvl3pPr>
            <a:lvl4pPr marL="1227618" indent="-273833">
              <a:lnSpc>
                <a:spcPct val="78000"/>
              </a:lnSpc>
              <a:defRPr sz="1800"/>
            </a:lvl4pPr>
            <a:lvl5pPr marL="1516002" indent="-280447">
              <a:lnSpc>
                <a:spcPct val="78000"/>
              </a:lnSpc>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4686330" y="1411554"/>
            <a:ext cx="3725246" cy="1981376"/>
          </a:xfrm>
        </p:spPr>
        <p:txBody>
          <a:bodyPr/>
          <a:lstStyle>
            <a:lvl1pPr marL="347914" indent="-347914">
              <a:lnSpc>
                <a:spcPct val="78000"/>
              </a:lnSpc>
              <a:defRPr sz="2800"/>
            </a:lvl1pPr>
            <a:lvl2pPr marL="673338" indent="-339976">
              <a:lnSpc>
                <a:spcPct val="78000"/>
              </a:lnSpc>
              <a:defRPr sz="2400"/>
            </a:lvl2pPr>
            <a:lvl3pPr marL="961722" indent="-302936">
              <a:lnSpc>
                <a:spcPct val="78000"/>
              </a:lnSpc>
              <a:defRPr sz="2000"/>
            </a:lvl3pPr>
            <a:lvl4pPr marL="1227618" indent="-265896">
              <a:lnSpc>
                <a:spcPct val="78000"/>
              </a:lnSpc>
              <a:defRPr sz="1800"/>
            </a:lvl4pPr>
            <a:lvl5pPr marL="1516002" indent="-273833">
              <a:lnSpc>
                <a:spcPct val="78000"/>
              </a:lnSpc>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標題投影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20135" y="1905001"/>
            <a:ext cx="7681913" cy="1523495"/>
          </a:xfrm>
        </p:spPr>
        <p:txBody>
          <a:bodyPr>
            <a:noAutofit/>
          </a:bodyPr>
          <a:lstStyle>
            <a:lvl1pPr>
              <a:lnSpc>
                <a:spcPct val="90000"/>
              </a:lnSpc>
              <a:defRPr sz="4400" b="1"/>
            </a:lvl1pPr>
          </a:lstStyle>
          <a:p>
            <a:r>
              <a:rPr lang="zh-TW" altLang="en-US" smtClean="0"/>
              <a:t>按一下以編輯母片標題樣式</a:t>
            </a:r>
            <a:endParaRPr lang="en-US" dirty="0"/>
          </a:p>
        </p:txBody>
      </p:sp>
      <p:sp>
        <p:nvSpPr>
          <p:cNvPr id="3" name="Subtitle 2"/>
          <p:cNvSpPr>
            <a:spLocks noGrp="1"/>
          </p:cNvSpPr>
          <p:nvPr>
            <p:ph type="subTitle" idx="1" hasCustomPrompt="1"/>
          </p:nvPr>
        </p:nvSpPr>
        <p:spPr>
          <a:xfrm>
            <a:off x="4945954" y="4038600"/>
            <a:ext cx="3456094" cy="914400"/>
          </a:xfrm>
        </p:spPr>
        <p:txBody>
          <a:bodyPr>
            <a:noAutofit/>
          </a:bodyPr>
          <a:lstStyle>
            <a:lvl1pPr marL="457200" indent="-457200" algn="l">
              <a:lnSpc>
                <a:spcPct val="75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Click to edit Master subtitle style</a:t>
            </a:r>
            <a:endParaRPr lang="en-US" dirty="0"/>
          </a:p>
        </p:txBody>
      </p:sp>
      <p:sp>
        <p:nvSpPr>
          <p:cNvPr id="7" name="Text Placeholder 6"/>
          <p:cNvSpPr>
            <a:spLocks noGrp="1"/>
          </p:cNvSpPr>
          <p:nvPr>
            <p:ph type="body" sz="quarter" idx="10" hasCustomPrompt="1"/>
          </p:nvPr>
        </p:nvSpPr>
        <p:spPr>
          <a:xfrm>
            <a:off x="4945954" y="5486400"/>
            <a:ext cx="3456094" cy="838200"/>
          </a:xfrm>
        </p:spPr>
        <p:txBody>
          <a:bodyPr vert="horz" wrap="square" lIns="0" tIns="0" rIns="0" bIns="0" rtlCol="0">
            <a:noAutofit/>
          </a:bodyPr>
          <a:lstStyle>
            <a:lvl1pPr marL="457200" indent="-457200" algn="l" defTabSz="914363" rtl="0" eaLnBrk="1" latinLnBrk="0" hangingPunct="1">
              <a:lnSpc>
                <a:spcPct val="75000"/>
              </a:lnSpc>
              <a:spcBef>
                <a:spcPts val="0"/>
              </a:spcBef>
              <a:spcAft>
                <a:spcPts val="0"/>
              </a:spcAft>
              <a:buFont typeface="Arial" pitchFamily="34" charset="0"/>
              <a:buNone/>
              <a:tabLst>
                <a:tab pos="457200" algn="l"/>
              </a:tabLst>
              <a:defRPr lang="en-US" sz="3000" kern="1200" dirty="0">
                <a:solidFill>
                  <a:schemeClr val="tx1">
                    <a:tint val="75000"/>
                  </a:schemeClr>
                </a:solidFill>
                <a:latin typeface="+mn-lt"/>
                <a:ea typeface="+mn-ea"/>
                <a:cs typeface="+mn-cs"/>
                <a:sym typeface="Wingdings"/>
              </a:defRPr>
            </a:lvl1pPr>
          </a:lstStyle>
          <a:p>
            <a:r>
              <a:rPr lang="en-US" dirty="0" smtClean="0"/>
              <a:t>	Click to edit Master subtitle style</a:t>
            </a:r>
            <a:endParaRPr lang="en-US" dirty="0"/>
          </a:p>
        </p:txBody>
      </p:sp>
    </p:spTree>
  </p:cSld>
  <p:clrMapOvr>
    <a:masterClrMapping/>
  </p:clrMapOvr>
  <p:transition>
    <p:fade/>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Demo, Partner and Custom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zh-TW" altLang="en-US" smtClean="0"/>
              <a:t>按一下以編輯母片標題樣式</a:t>
            </a:r>
            <a:endParaRPr lang="en-US" dirty="0"/>
          </a:p>
        </p:txBody>
      </p:sp>
      <p:sp>
        <p:nvSpPr>
          <p:cNvPr id="3" name="Subtitle 2"/>
          <p:cNvSpPr>
            <a:spLocks noGrp="1"/>
          </p:cNvSpPr>
          <p:nvPr>
            <p:ph type="subTitle" idx="1" hasCustomPrompt="1"/>
          </p:nvPr>
        </p:nvSpPr>
        <p:spPr>
          <a:xfrm>
            <a:off x="4945954" y="5334001"/>
            <a:ext cx="3456094" cy="1066799"/>
          </a:xfrm>
        </p:spPr>
        <p:txBody>
          <a:bodyPr>
            <a:noAutofit/>
          </a:bodyPr>
          <a:lstStyle>
            <a:lvl1pPr marL="457200" indent="-457200" algn="l">
              <a:lnSpc>
                <a:spcPct val="78000"/>
              </a:lnSpc>
              <a:spcBef>
                <a:spcPts val="0"/>
              </a:spcBef>
              <a:spcAft>
                <a:spcPts val="0"/>
              </a:spcAft>
              <a:buNone/>
              <a:tabLst>
                <a:tab pos="457200" algn="l"/>
              </a:tabLst>
              <a:defRPr sz="3000">
                <a:solidFill>
                  <a:schemeClr val="tx1">
                    <a:tint val="75000"/>
                  </a:schemeClr>
                </a:solidFill>
                <a:sym typeface="Wingding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	Presenter Name</a:t>
            </a:r>
          </a:p>
          <a:p>
            <a:r>
              <a:rPr lang="en-US" sz="2400" dirty="0" smtClean="0"/>
              <a:t>	Title</a:t>
            </a:r>
          </a:p>
          <a:p>
            <a:r>
              <a:rPr lang="en-US" sz="2400" dirty="0" smtClean="0"/>
              <a:t>	Group</a:t>
            </a:r>
            <a:endParaRPr lang="en-US" sz="2400" dirty="0"/>
          </a:p>
        </p:txBody>
      </p:sp>
      <p:sp>
        <p:nvSpPr>
          <p:cNvPr id="7" name="Text Placeholder 6"/>
          <p:cNvSpPr>
            <a:spLocks noGrp="1"/>
          </p:cNvSpPr>
          <p:nvPr>
            <p:ph type="body" sz="quarter" idx="10" hasCustomPrompt="1"/>
          </p:nvPr>
        </p:nvSpPr>
        <p:spPr>
          <a:xfrm>
            <a:off x="730044" y="1905000"/>
            <a:ext cx="7682119" cy="1384994"/>
          </a:xfrm>
        </p:spPr>
        <p:txBody>
          <a:bodyPr vert="horz" wrap="square" lIns="0" tIns="0" rIns="0" bIns="0" rtlCol="0"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marL="0" lvl="0" indent="0" algn="l" defTabSz="914363" rtl="0" eaLnBrk="1" latinLnBrk="0" hangingPunct="1">
              <a:lnSpc>
                <a:spcPct val="78000"/>
              </a:lnSpc>
              <a:spcBef>
                <a:spcPct val="20000"/>
              </a:spcBef>
              <a:spcAft>
                <a:spcPts val="800"/>
              </a:spcAft>
              <a:buFont typeface="Arial" pitchFamily="34" charset="0"/>
              <a:buNone/>
            </a:pPr>
            <a:r>
              <a:rPr lang="en-US" dirty="0" smtClean="0"/>
              <a:t>click to…</a:t>
            </a:r>
          </a:p>
        </p:txBody>
      </p:sp>
    </p:spTree>
  </p:cSld>
  <p:clrMapOvr>
    <a:masterClrMapping/>
  </p:clrMapOvr>
  <p:transition>
    <p:fade/>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Video and Announcing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945954" y="4038600"/>
            <a:ext cx="3456094" cy="914400"/>
          </a:xfrm>
        </p:spPr>
        <p:txBody>
          <a:bodyPr anchor="t" anchorCtr="0">
            <a:noAutofit/>
          </a:bodyPr>
          <a:lstStyle>
            <a:lvl1pPr>
              <a:lnSpc>
                <a:spcPct val="78000"/>
              </a:lnSpc>
              <a:spcBef>
                <a:spcPts val="0"/>
              </a:spcBef>
              <a:spcAft>
                <a:spcPts val="0"/>
              </a:spcAft>
              <a:defRPr sz="3600"/>
            </a:lvl1pPr>
          </a:lstStyle>
          <a:p>
            <a:r>
              <a:rPr lang="zh-TW" altLang="en-US" smtClean="0"/>
              <a:t>按一下以編輯母片標題樣式</a:t>
            </a:r>
            <a:endParaRPr lang="en-US" dirty="0"/>
          </a:p>
        </p:txBody>
      </p:sp>
      <p:sp>
        <p:nvSpPr>
          <p:cNvPr id="7" name="Text Placeholder 6"/>
          <p:cNvSpPr>
            <a:spLocks noGrp="1"/>
          </p:cNvSpPr>
          <p:nvPr>
            <p:ph type="body" sz="quarter" idx="10" hasCustomPrompt="1"/>
          </p:nvPr>
        </p:nvSpPr>
        <p:spPr>
          <a:xfrm>
            <a:off x="730044" y="1905000"/>
            <a:ext cx="7682119" cy="1384994"/>
          </a:xfrm>
        </p:spPr>
        <p:txBody>
          <a:bodyPr anchor="t" anchorCtr="0">
            <a:noAutofit/>
            <a:scene3d>
              <a:camera prst="orthographicFront"/>
              <a:lightRig rig="flat" dir="t"/>
            </a:scene3d>
            <a:sp3d>
              <a:contourClr>
                <a:srgbClr val="F4A234"/>
              </a:contourClr>
            </a:sp3d>
          </a:bodyPr>
          <a:lstStyle>
            <a:lvl1pPr marL="0" indent="0" algn="l">
              <a:buFont typeface="Arial" pitchFamily="34" charset="0"/>
              <a:buNone/>
              <a:defRPr kumimoji="0" lang="en-US" sz="10000" b="0" i="0" u="none" strike="noStrike" kern="1200" cap="none" spc="-642" normalizeH="0" baseline="0" noProof="0" dirty="0" smtClean="0">
                <a:ln w="11430"/>
                <a:gradFill>
                  <a:gsLst>
                    <a:gs pos="62000">
                      <a:schemeClr val="tx1"/>
                    </a:gs>
                    <a:gs pos="88000">
                      <a:schemeClr val="tx1"/>
                    </a:gs>
                  </a:gsLst>
                  <a:lin ang="5400000"/>
                </a:gradFill>
                <a:effectLst/>
                <a:uLnTx/>
                <a:uFillTx/>
                <a:latin typeface="Calibri"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730044" y="1411552"/>
            <a:ext cx="7672003" cy="2053960"/>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itle Placeholder 1"/>
          <p:cNvSpPr>
            <a:spLocks noGrp="1"/>
          </p:cNvSpPr>
          <p:nvPr>
            <p:ph type="title"/>
          </p:nvPr>
        </p:nvSpPr>
        <p:spPr>
          <a:xfrm>
            <a:off x="380704" y="228600"/>
            <a:ext cx="8375946" cy="609398"/>
          </a:xfrm>
          <a:prstGeom prst="rect">
            <a:avLst/>
          </a:prstGeom>
        </p:spPr>
        <p:txBody>
          <a:bodyPr vert="horz" wrap="square" lIns="0" tIns="0" rIns="0" bIns="0" rtlCol="0" anchor="t">
            <a:spAutoFit/>
          </a:bodyPr>
          <a:lstStyle>
            <a:lvl1pPr>
              <a:defRPr/>
            </a:lvl1pPr>
          </a:lstStyle>
          <a:p>
            <a:r>
              <a:rPr lang="zh-TW" altLang="en-US" smtClean="0"/>
              <a:t>按一下以編輯母片標題樣式</a:t>
            </a:r>
            <a:endParaRPr lang="en-US" dirty="0"/>
          </a:p>
        </p:txBody>
      </p:sp>
    </p:spTree>
  </p:cSld>
  <p:clrMapOvr>
    <a:masterClrMapping/>
  </p:clrMapOvr>
  <p:transition>
    <p:fade/>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FUTURE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this Slide for FUTURE Content</a:t>
            </a:r>
            <a:endParaRPr lang="en-US" dirty="0"/>
          </a:p>
        </p:txBody>
      </p:sp>
      <p:sp>
        <p:nvSpPr>
          <p:cNvPr id="6" name="Text Placeholder 5"/>
          <p:cNvSpPr>
            <a:spLocks noGrp="1"/>
          </p:cNvSpPr>
          <p:nvPr>
            <p:ph type="body" sz="quarter" idx="10"/>
          </p:nvPr>
        </p:nvSpPr>
        <p:spPr>
          <a:xfrm>
            <a:off x="730044" y="1411553"/>
            <a:ext cx="7672004" cy="1994841"/>
          </a:xfrm>
        </p:spPr>
        <p:txBody>
          <a:bodyPr/>
          <a:lstStyle>
            <a:lvl1pPr>
              <a:lnSpc>
                <a:spcPct val="78000"/>
              </a:lnSpc>
              <a:defRPr/>
            </a:lvl1pPr>
            <a:lvl2pPr>
              <a:lnSpc>
                <a:spcPct val="78000"/>
              </a:lnSpc>
              <a:buClr>
                <a:srgbClr val="95E3E7"/>
              </a:buClr>
              <a:defRPr/>
            </a:lvl2pPr>
            <a:lvl3pPr>
              <a:lnSpc>
                <a:spcPct val="78000"/>
              </a:lnSpc>
              <a:buClr>
                <a:srgbClr val="95E3E7"/>
              </a:buClr>
              <a:defRPr/>
            </a:lvl3pPr>
            <a:lvl4pPr>
              <a:lnSpc>
                <a:spcPct val="78000"/>
              </a:lnSpc>
              <a:buClr>
                <a:srgbClr val="95E3E7"/>
              </a:buClr>
              <a:defRPr/>
            </a:lvl4pPr>
            <a:lvl5pPr>
              <a:lnSpc>
                <a:spcPct val="78000"/>
              </a:lnSpc>
              <a:buClr>
                <a:srgbClr val="95E3E7"/>
              </a:buClr>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Content Placeholder 2"/>
          <p:cNvSpPr>
            <a:spLocks noGrp="1"/>
          </p:cNvSpPr>
          <p:nvPr>
            <p:ph idx="1"/>
          </p:nvPr>
        </p:nvSpPr>
        <p:spPr>
          <a:xfrm>
            <a:off x="730044" y="1412875"/>
            <a:ext cx="7681532" cy="1994841"/>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730045" y="1411554"/>
            <a:ext cx="3670461" cy="1981376"/>
          </a:xfrm>
        </p:spPr>
        <p:txBody>
          <a:bodyPr/>
          <a:lstStyle>
            <a:lvl1pPr marL="339976" indent="-339976">
              <a:lnSpc>
                <a:spcPct val="78000"/>
              </a:lnSpc>
              <a:defRPr sz="2800"/>
            </a:lvl1pPr>
            <a:lvl2pPr marL="673338" indent="-325424">
              <a:lnSpc>
                <a:spcPct val="78000"/>
              </a:lnSpc>
              <a:defRPr sz="2400"/>
            </a:lvl2pPr>
            <a:lvl3pPr marL="953785" indent="-288384">
              <a:lnSpc>
                <a:spcPct val="78000"/>
              </a:lnSpc>
              <a:defRPr sz="2000"/>
            </a:lvl3pPr>
            <a:lvl4pPr marL="1227618" indent="-273833">
              <a:lnSpc>
                <a:spcPct val="78000"/>
              </a:lnSpc>
              <a:defRPr sz="1800"/>
            </a:lvl4pPr>
            <a:lvl5pPr marL="1516002" indent="-280447">
              <a:lnSpc>
                <a:spcPct val="78000"/>
              </a:lnSpc>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Content Placeholder 3"/>
          <p:cNvSpPr>
            <a:spLocks noGrp="1"/>
          </p:cNvSpPr>
          <p:nvPr>
            <p:ph sz="half" idx="2"/>
          </p:nvPr>
        </p:nvSpPr>
        <p:spPr>
          <a:xfrm>
            <a:off x="4686330" y="1411554"/>
            <a:ext cx="3725246" cy="1981376"/>
          </a:xfrm>
        </p:spPr>
        <p:txBody>
          <a:bodyPr/>
          <a:lstStyle>
            <a:lvl1pPr marL="347914" indent="-347914">
              <a:lnSpc>
                <a:spcPct val="78000"/>
              </a:lnSpc>
              <a:defRPr sz="2800"/>
            </a:lvl1pPr>
            <a:lvl2pPr marL="673338" indent="-339976">
              <a:lnSpc>
                <a:spcPct val="78000"/>
              </a:lnSpc>
              <a:defRPr sz="2400"/>
            </a:lvl2pPr>
            <a:lvl3pPr marL="961722" indent="-302936">
              <a:lnSpc>
                <a:spcPct val="78000"/>
              </a:lnSpc>
              <a:defRPr sz="2000"/>
            </a:lvl3pPr>
            <a:lvl4pPr marL="1227618" indent="-265896">
              <a:lnSpc>
                <a:spcPct val="78000"/>
              </a:lnSpc>
              <a:defRPr sz="1800"/>
            </a:lvl4pPr>
            <a:lvl5pPr marL="1516002" indent="-273833">
              <a:lnSpc>
                <a:spcPct val="78000"/>
              </a:lnSpc>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730045" y="1411553"/>
            <a:ext cx="3670461"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730044" y="2174876"/>
            <a:ext cx="3670461" cy="1464503"/>
          </a:xfrm>
        </p:spPr>
        <p:txBody>
          <a:bodyPr/>
          <a:lstStyle>
            <a:lvl1pPr marL="281770" indent="-281770">
              <a:lnSpc>
                <a:spcPct val="78000"/>
              </a:lnSpc>
              <a:defRPr sz="2300"/>
            </a:lvl1pPr>
            <a:lvl2pPr marL="562218" indent="-265896">
              <a:lnSpc>
                <a:spcPct val="78000"/>
              </a:lnSpc>
              <a:defRPr sz="2000"/>
            </a:lvl2pPr>
            <a:lvl3pPr marL="813562" indent="-243407">
              <a:lnSpc>
                <a:spcPct val="78000"/>
              </a:lnSpc>
              <a:defRPr sz="1800"/>
            </a:lvl3pPr>
            <a:lvl4pPr marL="1050354" indent="-228856">
              <a:lnSpc>
                <a:spcPct val="78000"/>
              </a:lnSpc>
              <a:defRPr sz="1700"/>
            </a:lvl4pPr>
            <a:lvl5pPr marL="1279210" indent="-206367">
              <a:lnSpc>
                <a:spcPct val="78000"/>
              </a:lnSpc>
              <a:defRPr sz="17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4743495" y="1411553"/>
            <a:ext cx="3658553"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743495" y="2174876"/>
            <a:ext cx="3668081" cy="1464503"/>
          </a:xfrm>
        </p:spPr>
        <p:txBody>
          <a:bodyPr/>
          <a:lstStyle>
            <a:lvl1pPr marL="296321" indent="-296321">
              <a:lnSpc>
                <a:spcPct val="78000"/>
              </a:lnSpc>
              <a:defRPr sz="2300"/>
            </a:lvl1pPr>
            <a:lvl2pPr marL="570155" indent="-273833">
              <a:lnSpc>
                <a:spcPct val="78000"/>
              </a:lnSpc>
              <a:defRPr sz="2000"/>
            </a:lvl2pPr>
            <a:lvl3pPr marL="821499" indent="-244730">
              <a:lnSpc>
                <a:spcPct val="78000"/>
              </a:lnSpc>
              <a:defRPr sz="1800"/>
            </a:lvl3pPr>
            <a:lvl4pPr marL="1050354" indent="-236793">
              <a:lnSpc>
                <a:spcPct val="78000"/>
              </a:lnSpc>
              <a:defRPr sz="1700"/>
            </a:lvl4pPr>
            <a:lvl5pPr marL="1279210" indent="-220919">
              <a:lnSpc>
                <a:spcPct val="78000"/>
              </a:lnSpc>
              <a:defRPr sz="17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730045" y="1411553"/>
            <a:ext cx="3670461"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730044" y="2174876"/>
            <a:ext cx="3670461" cy="1464503"/>
          </a:xfrm>
        </p:spPr>
        <p:txBody>
          <a:bodyPr/>
          <a:lstStyle>
            <a:lvl1pPr marL="281770" indent="-281770">
              <a:lnSpc>
                <a:spcPct val="78000"/>
              </a:lnSpc>
              <a:defRPr sz="2300"/>
            </a:lvl1pPr>
            <a:lvl2pPr marL="562218" indent="-265896">
              <a:lnSpc>
                <a:spcPct val="78000"/>
              </a:lnSpc>
              <a:defRPr sz="2000"/>
            </a:lvl2pPr>
            <a:lvl3pPr marL="813562" indent="-243407">
              <a:lnSpc>
                <a:spcPct val="78000"/>
              </a:lnSpc>
              <a:defRPr sz="1800"/>
            </a:lvl3pPr>
            <a:lvl4pPr marL="1050354" indent="-228856">
              <a:lnSpc>
                <a:spcPct val="78000"/>
              </a:lnSpc>
              <a:defRPr sz="1700"/>
            </a:lvl4pPr>
            <a:lvl5pPr marL="1279210" indent="-206367">
              <a:lnSpc>
                <a:spcPct val="78000"/>
              </a:lnSpc>
              <a:defRPr sz="17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4743495" y="1411553"/>
            <a:ext cx="3658553" cy="600164"/>
          </a:xfrm>
        </p:spPr>
        <p:txBody>
          <a:bodyPr anchor="b"/>
          <a:lstStyle>
            <a:lvl1pPr marL="0" indent="0">
              <a:lnSpc>
                <a:spcPct val="78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743495" y="2174876"/>
            <a:ext cx="3668081" cy="1464503"/>
          </a:xfrm>
        </p:spPr>
        <p:txBody>
          <a:bodyPr/>
          <a:lstStyle>
            <a:lvl1pPr marL="296321" indent="-296321">
              <a:lnSpc>
                <a:spcPct val="78000"/>
              </a:lnSpc>
              <a:defRPr sz="2300"/>
            </a:lvl1pPr>
            <a:lvl2pPr marL="570155" indent="-273833">
              <a:lnSpc>
                <a:spcPct val="78000"/>
              </a:lnSpc>
              <a:defRPr sz="2000"/>
            </a:lvl2pPr>
            <a:lvl3pPr marL="821499" indent="-244730">
              <a:lnSpc>
                <a:spcPct val="78000"/>
              </a:lnSpc>
              <a:defRPr sz="1800"/>
            </a:lvl3pPr>
            <a:lvl4pPr marL="1050354" indent="-236793">
              <a:lnSpc>
                <a:spcPct val="78000"/>
              </a:lnSpc>
              <a:defRPr sz="1700"/>
            </a:lvl4pPr>
            <a:lvl5pPr marL="1279210" indent="-220919">
              <a:lnSpc>
                <a:spcPct val="78000"/>
              </a:lnSpc>
              <a:defRPr sz="17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p:cSld name="Speaker Notes BLACK slide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baseline="0"/>
            </a:lvl1pPr>
          </a:lstStyle>
          <a:p>
            <a:r>
              <a:rPr lang="en-US" dirty="0" smtClean="0"/>
              <a:t>Use this Slide for Speaker Notes</a:t>
            </a:r>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793750" indent="-384175">
              <a:buClr>
                <a:schemeClr val="tx1"/>
              </a:buClr>
              <a:buSzPct val="70000"/>
              <a:buFont typeface="Wingdings" pitchFamily="2" charset="2"/>
              <a:buChar char="l"/>
              <a:defRPr/>
            </a:lvl2pPr>
            <a:lvl3pPr marL="1147763" indent="-346075">
              <a:buClr>
                <a:schemeClr val="tx1"/>
              </a:buClr>
              <a:buSzPct val="70000"/>
              <a:buFont typeface="Wingdings" pitchFamily="2" charset="2"/>
              <a:buChar char="l"/>
              <a:defRPr/>
            </a:lvl3pPr>
            <a:lvl4pPr marL="1476375" indent="-328613">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Speaker Notes BLACK slide with Footer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lvl1pPr>
          </a:lstStyle>
          <a:p>
            <a:r>
              <a:rPr lang="en-US" dirty="0" smtClean="0"/>
              <a:t>Use this Slide for Speaker Notes</a:t>
            </a:r>
            <a:endParaRPr lang="en-US" dirty="0"/>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801688" indent="-392113">
              <a:buClr>
                <a:schemeClr val="tx1"/>
              </a:buClr>
              <a:buSzPct val="70000"/>
              <a:buFont typeface="Wingdings" pitchFamily="2" charset="2"/>
              <a:buChar char="l"/>
              <a:defRPr/>
            </a:lvl2pPr>
            <a:lvl3pPr marL="1155700" indent="-346075">
              <a:buClr>
                <a:schemeClr val="tx1"/>
              </a:buClr>
              <a:buSzPct val="70000"/>
              <a:buFont typeface="Wingdings" pitchFamily="2" charset="2"/>
              <a:buChar char="l"/>
              <a:defRPr/>
            </a:lvl3pPr>
            <a:lvl4pPr marL="1476375" indent="-312738">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zh-TW" altLang="en-US" smtClean="0"/>
              <a:t>按一下以編輯母片文字樣式</a:t>
            </a:r>
          </a:p>
        </p:txBody>
      </p:sp>
    </p:spTree>
  </p:cSld>
  <p:clrMapOvr>
    <a:masterClrMapping/>
  </p:clrMapOvr>
  <p:transition>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Developer Co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CURRENT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FUTURE -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dirty="0"/>
          </a:p>
        </p:txBody>
      </p:sp>
    </p:spTree>
  </p:cSld>
  <p:clrMapOvr>
    <a:masterClrMapping/>
  </p:clrMapOvr>
  <p:transition>
    <p:fade/>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sym typeface="Wingdings" pitchFamily="2" charset="2"/>
              </a:rPr>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dgm" preserve="1">
  <p:cSld name="標題及圖表或組織圖">
    <p:spTree>
      <p:nvGrpSpPr>
        <p:cNvPr id="1" name=""/>
        <p:cNvGrpSpPr/>
        <p:nvPr/>
      </p:nvGrpSpPr>
      <p:grpSpPr>
        <a:xfrm>
          <a:off x="0" y="0"/>
          <a:ext cx="0" cy="0"/>
          <a:chOff x="0" y="0"/>
          <a:chExt cx="0" cy="0"/>
        </a:xfrm>
      </p:grpSpPr>
      <p:sp>
        <p:nvSpPr>
          <p:cNvPr id="2" name="Title 1"/>
          <p:cNvSpPr>
            <a:spLocks noGrp="1"/>
          </p:cNvSpPr>
          <p:nvPr>
            <p:ph type="title"/>
          </p:nvPr>
        </p:nvSpPr>
        <p:spPr>
          <a:xfrm>
            <a:off x="482600" y="333375"/>
            <a:ext cx="8277225" cy="692150"/>
          </a:xfrm>
        </p:spPr>
        <p:txBody>
          <a:bodyPr/>
          <a:lstStyle/>
          <a:p>
            <a:r>
              <a:rPr lang="zh-TW" altLang="en-US" smtClean="0"/>
              <a:t>按一下以編輯母片標題樣式</a:t>
            </a:r>
            <a:endParaRPr lang="en-US"/>
          </a:p>
        </p:txBody>
      </p:sp>
      <p:sp>
        <p:nvSpPr>
          <p:cNvPr id="3" name="SmartArt Placeholder 2"/>
          <p:cNvSpPr>
            <a:spLocks noGrp="1"/>
          </p:cNvSpPr>
          <p:nvPr>
            <p:ph type="dgm" idx="1"/>
          </p:nvPr>
        </p:nvSpPr>
        <p:spPr>
          <a:xfrm>
            <a:off x="457200" y="1193800"/>
            <a:ext cx="8229600" cy="4932363"/>
          </a:xfrm>
        </p:spPr>
        <p:txBody>
          <a:bodyPr/>
          <a:lstStyle/>
          <a:p>
            <a:pPr lvl="0"/>
            <a:r>
              <a:rPr lang="zh-TW" altLang="en-US" noProof="0" smtClean="0">
                <a:sym typeface="Wingdings" pitchFamily="2" charset="2"/>
              </a:rPr>
              <a:t>按一下圖示以新增 </a:t>
            </a:r>
            <a:r>
              <a:rPr lang="en-US" altLang="zh-TW" noProof="0" smtClean="0">
                <a:sym typeface="Wingdings" pitchFamily="2" charset="2"/>
              </a:rPr>
              <a:t>SmartArt </a:t>
            </a:r>
            <a:r>
              <a:rPr lang="zh-TW" altLang="en-US" noProof="0" smtClean="0">
                <a:sym typeface="Wingdings" pitchFamily="2" charset="2"/>
              </a:rPr>
              <a:t>圖形</a:t>
            </a:r>
            <a:endParaRPr lang="en-US" noProof="0" smtClean="0">
              <a:sym typeface="Wingdings" pitchFamily="2" charset="2"/>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peaker Notes BLACK slide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baseline="0"/>
            </a:lvl1pPr>
          </a:lstStyle>
          <a:p>
            <a:r>
              <a:rPr lang="en-US" dirty="0" smtClean="0"/>
              <a:t>Use this Slide for Speaker Notes</a:t>
            </a:r>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793750" indent="-384175">
              <a:buClr>
                <a:schemeClr val="tx1"/>
              </a:buClr>
              <a:buSzPct val="70000"/>
              <a:buFont typeface="Wingdings" pitchFamily="2" charset="2"/>
              <a:buChar char="l"/>
              <a:defRPr/>
            </a:lvl2pPr>
            <a:lvl3pPr marL="1147763" indent="-346075">
              <a:buClr>
                <a:schemeClr val="tx1"/>
              </a:buClr>
              <a:buSzPct val="70000"/>
              <a:buFont typeface="Wingdings" pitchFamily="2" charset="2"/>
              <a:buChar char="l"/>
              <a:defRPr/>
            </a:lvl3pPr>
            <a:lvl4pPr marL="1476375" indent="-328613">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196850" y="333375"/>
            <a:ext cx="8737600" cy="69215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222250" y="1193800"/>
            <a:ext cx="42672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1850" y="1193800"/>
            <a:ext cx="42672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chart" preserve="1">
  <p:cSld name="標題及圖表">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圖表版面配置區 2"/>
          <p:cNvSpPr>
            <a:spLocks noGrp="1"/>
          </p:cNvSpPr>
          <p:nvPr>
            <p:ph type="chart" idx="1"/>
          </p:nvPr>
        </p:nvSpPr>
        <p:spPr>
          <a:xfrm>
            <a:off x="457200" y="1193800"/>
            <a:ext cx="8229600" cy="4932363"/>
          </a:xfrm>
        </p:spPr>
        <p:txBody>
          <a:bodyPr/>
          <a:lstStyle/>
          <a:p>
            <a:pPr lvl="0"/>
            <a:r>
              <a:rPr lang="zh-TW" altLang="en-US" noProof="0" smtClean="0"/>
              <a:t>按一下圖示以新增圖表</a:t>
            </a:r>
            <a:endParaRPr lang="zh-TW" altLang="en-US" noProof="0"/>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6CCDE490-CDE0-4202-8B01-C590DD2D9E69}" type="slidenum">
              <a:rPr lang="zh-TW" altLang="en-US"/>
              <a:pPr>
                <a:defRPr/>
              </a:pPr>
              <a:t>‹#›</a:t>
            </a:fld>
            <a:endParaRPr lang="en-US" altLang="zh-TW"/>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29031967-659A-4C63-A577-799C9E9D9C2D}" type="slidenum">
              <a:rPr lang="zh-TW" altLang="en-US"/>
              <a:pPr>
                <a:defRPr/>
              </a:pPr>
              <a:t>‹#›</a:t>
            </a:fld>
            <a:endParaRPr lang="en-US" altLang="zh-TW"/>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2"/>
          <p:cNvSpPr>
            <a:spLocks noGrp="1" noChangeArrowheads="1"/>
          </p:cNvSpPr>
          <p:nvPr>
            <p:ph type="sldNum" sz="quarter" idx="10"/>
          </p:nvPr>
        </p:nvSpPr>
        <p:spPr>
          <a:ln/>
        </p:spPr>
        <p:txBody>
          <a:bodyPr/>
          <a:lstStyle>
            <a:lvl1pPr>
              <a:defRPr/>
            </a:lvl1pPr>
          </a:lstStyle>
          <a:p>
            <a:pPr>
              <a:defRPr/>
            </a:pPr>
            <a:fld id="{77854AB5-2E9F-4E36-AFEE-47FFA952018A}" type="slidenum">
              <a:rPr lang="zh-TW" altLang="en-US"/>
              <a:pPr>
                <a:defRPr/>
              </a:pPr>
              <a:t>‹#›</a:t>
            </a:fld>
            <a:endParaRPr lang="en-US" altLang="zh-TW"/>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2"/>
          <p:cNvSpPr>
            <a:spLocks noGrp="1" noChangeArrowheads="1"/>
          </p:cNvSpPr>
          <p:nvPr>
            <p:ph type="sldNum" sz="quarter" idx="10"/>
          </p:nvPr>
        </p:nvSpPr>
        <p:spPr>
          <a:ln/>
        </p:spPr>
        <p:txBody>
          <a:bodyPr/>
          <a:lstStyle>
            <a:lvl1pPr>
              <a:defRPr/>
            </a:lvl1pPr>
          </a:lstStyle>
          <a:p>
            <a:pPr>
              <a:defRPr/>
            </a:pPr>
            <a:fld id="{5DF833FB-FFD5-42A8-84CF-C8ED049594B8}" type="slidenum">
              <a:rPr lang="zh-TW" altLang="en-US"/>
              <a:pPr>
                <a:defRPr/>
              </a:pPr>
              <a:t>‹#›</a:t>
            </a:fld>
            <a:endParaRPr lang="en-US" altLang="zh-TW"/>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2"/>
          <p:cNvSpPr>
            <a:spLocks noGrp="1" noChangeArrowheads="1"/>
          </p:cNvSpPr>
          <p:nvPr>
            <p:ph type="sldNum" sz="quarter" idx="10"/>
          </p:nvPr>
        </p:nvSpPr>
        <p:spPr>
          <a:ln/>
        </p:spPr>
        <p:txBody>
          <a:bodyPr/>
          <a:lstStyle>
            <a:lvl1pPr>
              <a:defRPr/>
            </a:lvl1pPr>
          </a:lstStyle>
          <a:p>
            <a:pPr>
              <a:defRPr/>
            </a:pPr>
            <a:fld id="{3AE9C9F4-15DE-4C4E-B41E-5BBC991A6606}" type="slidenum">
              <a:rPr lang="zh-TW" altLang="en-US"/>
              <a:pPr>
                <a:defRPr/>
              </a:pPr>
              <a:t>‹#›</a:t>
            </a:fld>
            <a:endParaRPr lang="en-US" altLang="zh-TW"/>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2"/>
          <p:cNvSpPr>
            <a:spLocks noGrp="1" noChangeArrowheads="1"/>
          </p:cNvSpPr>
          <p:nvPr>
            <p:ph type="sldNum" sz="quarter" idx="10"/>
          </p:nvPr>
        </p:nvSpPr>
        <p:spPr>
          <a:ln/>
        </p:spPr>
        <p:txBody>
          <a:bodyPr/>
          <a:lstStyle>
            <a:lvl1pPr>
              <a:defRPr/>
            </a:lvl1pPr>
          </a:lstStyle>
          <a:p>
            <a:pPr>
              <a:defRPr/>
            </a:pPr>
            <a:fld id="{C342320C-B7F6-41CE-B096-2FF658E3162E}" type="slidenum">
              <a:rPr lang="zh-TW" altLang="en-US"/>
              <a:pPr>
                <a:defRPr/>
              </a:pPr>
              <a:t>‹#›</a:t>
            </a:fld>
            <a:endParaRPr lang="en-US" altLang="zh-TW"/>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fld id="{B2D7B481-641E-46B8-BC90-1F415463DB8E}" type="slidenum">
              <a:rPr lang="zh-TW" altLang="en-US"/>
              <a:pPr>
                <a:defRPr/>
              </a:pPr>
              <a:t>‹#›</a:t>
            </a:fld>
            <a:endParaRPr lang="en-US" altLang="zh-TW"/>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Speaker Notes BLACK slide with Footer - you must hide i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white"/>
        <p:txBody>
          <a:bodyPr/>
          <a:lstStyle>
            <a:lvl1pPr>
              <a:defRPr/>
            </a:lvl1pPr>
          </a:lstStyle>
          <a:p>
            <a:r>
              <a:rPr lang="en-US" dirty="0" smtClean="0"/>
              <a:t>Use this Slide for Speaker Notes</a:t>
            </a:r>
            <a:endParaRPr lang="en-US" dirty="0"/>
          </a:p>
        </p:txBody>
      </p:sp>
      <p:sp>
        <p:nvSpPr>
          <p:cNvPr id="6" name="Text Placeholder 5"/>
          <p:cNvSpPr>
            <a:spLocks noGrp="1"/>
          </p:cNvSpPr>
          <p:nvPr>
            <p:ph type="body" sz="quarter" idx="10"/>
          </p:nvPr>
        </p:nvSpPr>
        <p:spPr bwMode="white">
          <a:xfrm>
            <a:off x="381000" y="1411554"/>
            <a:ext cx="8382000" cy="1892249"/>
          </a:xfrm>
        </p:spPr>
        <p:txBody>
          <a:bodyPr/>
          <a:lstStyle>
            <a:lvl1pPr marL="401638" indent="-401638">
              <a:spcAft>
                <a:spcPts val="0"/>
              </a:spcAft>
              <a:buClr>
                <a:schemeClr val="tx1"/>
              </a:buClr>
              <a:buSzPct val="70000"/>
              <a:buFont typeface="Wingdings" pitchFamily="2" charset="2"/>
              <a:buChar char="l"/>
              <a:defRPr/>
            </a:lvl1pPr>
            <a:lvl2pPr marL="801688" indent="-392113">
              <a:buClr>
                <a:schemeClr val="tx1"/>
              </a:buClr>
              <a:buSzPct val="70000"/>
              <a:buFont typeface="Wingdings" pitchFamily="2" charset="2"/>
              <a:buChar char="l"/>
              <a:defRPr/>
            </a:lvl2pPr>
            <a:lvl3pPr marL="1155700" indent="-346075">
              <a:buClr>
                <a:schemeClr val="tx1"/>
              </a:buClr>
              <a:buSzPct val="70000"/>
              <a:buFont typeface="Wingdings" pitchFamily="2" charset="2"/>
              <a:buChar char="l"/>
              <a:defRPr/>
            </a:lvl3pPr>
            <a:lvl4pPr marL="1476375" indent="-312738">
              <a:buClr>
                <a:schemeClr val="tx1"/>
              </a:buClr>
              <a:buSzPct val="70000"/>
              <a:buFont typeface="Wingdings" pitchFamily="2" charset="2"/>
              <a:buChar char="l"/>
              <a:defRPr/>
            </a:lvl4pPr>
            <a:lvl5pPr marL="1812925" indent="-320675">
              <a:buClr>
                <a:schemeClr val="tx1"/>
              </a:buClr>
              <a:buSzPct val="70000"/>
              <a:buFont typeface="Wingdings" pitchFamily="2" charset="2"/>
              <a:buChar char="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Text Placeholder 6"/>
          <p:cNvSpPr>
            <a:spLocks noGrp="1"/>
          </p:cNvSpPr>
          <p:nvPr>
            <p:ph type="body" sz="quarter" idx="11"/>
          </p:nvPr>
        </p:nvSpPr>
        <p:spPr>
          <a:xfrm>
            <a:off x="1" y="6238877"/>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Calibri" pitchFamily="34" charset="0"/>
              </a:defRPr>
            </a:lvl1pPr>
          </a:lstStyle>
          <a:p>
            <a:pPr lvl="0"/>
            <a:r>
              <a:rPr lang="zh-TW" altLang="en-US" smtClean="0"/>
              <a:t>按一下以編輯母片文字樣式</a:t>
            </a:r>
          </a:p>
        </p:txBody>
      </p:sp>
    </p:spTree>
  </p:cSld>
  <p:clrMapOvr>
    <a:masterClrMapping/>
  </p:clrMapOvr>
  <p:transition>
    <p:fade/>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
          <p:cNvSpPr>
            <a:spLocks noGrp="1" noChangeArrowheads="1"/>
          </p:cNvSpPr>
          <p:nvPr>
            <p:ph type="sldNum" sz="quarter" idx="10"/>
          </p:nvPr>
        </p:nvSpPr>
        <p:spPr>
          <a:ln/>
        </p:spPr>
        <p:txBody>
          <a:bodyPr/>
          <a:lstStyle>
            <a:lvl1pPr>
              <a:defRPr/>
            </a:lvl1pPr>
          </a:lstStyle>
          <a:p>
            <a:pPr>
              <a:defRPr/>
            </a:pPr>
            <a:fld id="{0C292CA9-0F87-4102-98C1-20F2771DC885}" type="slidenum">
              <a:rPr lang="zh-TW" altLang="en-US"/>
              <a:pPr>
                <a:defRPr/>
              </a:pPr>
              <a:t>‹#›</a:t>
            </a:fld>
            <a:endParaRPr lang="en-US" altLang="zh-TW"/>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
          <p:cNvSpPr>
            <a:spLocks noGrp="1" noChangeArrowheads="1"/>
          </p:cNvSpPr>
          <p:nvPr>
            <p:ph type="sldNum" sz="quarter" idx="10"/>
          </p:nvPr>
        </p:nvSpPr>
        <p:spPr>
          <a:ln/>
        </p:spPr>
        <p:txBody>
          <a:bodyPr/>
          <a:lstStyle>
            <a:lvl1pPr>
              <a:defRPr/>
            </a:lvl1pPr>
          </a:lstStyle>
          <a:p>
            <a:pPr>
              <a:defRPr/>
            </a:pPr>
            <a:fld id="{CA7ADDA7-F3AA-4AB9-AF95-FA4DB0A6303A}" type="slidenum">
              <a:rPr lang="zh-TW" altLang="en-US"/>
              <a:pPr>
                <a:defRPr/>
              </a:pPr>
              <a:t>‹#›</a:t>
            </a:fld>
            <a:endParaRPr lang="en-US" altLang="zh-TW"/>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B0A4E24C-0007-4200-B21A-D3008AE7D975}" type="slidenum">
              <a:rPr lang="zh-TW" altLang="en-US"/>
              <a:pPr>
                <a:defRPr/>
              </a:pPr>
              <a:t>‹#›</a:t>
            </a:fld>
            <a:endParaRPr lang="en-US" altLang="zh-TW"/>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304800"/>
            <a:ext cx="2057400" cy="582136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04800"/>
            <a:ext cx="6019800" cy="58213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9204A5D0-354F-4E4A-82DC-7F8D5DC541F1}" type="slidenum">
              <a:rPr lang="zh-TW" altLang="en-US"/>
              <a:pPr>
                <a:defRPr/>
              </a:pPr>
              <a:t>‹#›</a:t>
            </a:fld>
            <a:endParaRPr lang="en-US" altLang="zh-TW"/>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304800"/>
            <a:ext cx="8229600" cy="531813"/>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25538"/>
            <a:ext cx="8229600" cy="5000625"/>
          </a:xfrm>
        </p:spPr>
        <p:txBody>
          <a:bodyPr/>
          <a:lstStyle/>
          <a:p>
            <a:pPr lvl="0"/>
            <a:r>
              <a:rPr lang="zh-TW" altLang="en-US" noProof="0" smtClean="0"/>
              <a:t>按一下圖示以新增表格</a:t>
            </a:r>
            <a:endParaRPr lang="zh-TW" altLang="en-US" noProof="0"/>
          </a:p>
        </p:txBody>
      </p:sp>
      <p:sp>
        <p:nvSpPr>
          <p:cNvPr id="4" name="Rectangle 2"/>
          <p:cNvSpPr>
            <a:spLocks noGrp="1" noChangeArrowheads="1"/>
          </p:cNvSpPr>
          <p:nvPr>
            <p:ph type="sldNum" sz="quarter" idx="10"/>
          </p:nvPr>
        </p:nvSpPr>
        <p:spPr>
          <a:ln/>
        </p:spPr>
        <p:txBody>
          <a:bodyPr/>
          <a:lstStyle>
            <a:lvl1pPr>
              <a:defRPr/>
            </a:lvl1pPr>
          </a:lstStyle>
          <a:p>
            <a:pPr>
              <a:defRPr/>
            </a:pPr>
            <a:fld id="{5B701774-B67B-47D3-A00A-AAA002AEDB1C}" type="slidenum">
              <a:rPr lang="zh-TW" altLang="en-US"/>
              <a:pPr>
                <a:defRPr/>
              </a:pPr>
              <a:t>‹#›</a:t>
            </a:fld>
            <a:endParaRPr lang="en-US" altLang="zh-TW"/>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Developer Co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CURRENT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圖片 5" descr="Emb'Core灰色吧.jpg"/>
          <p:cNvPicPr>
            <a:picLocks noChangeAspect="1"/>
          </p:cNvPicPr>
          <p:nvPr/>
        </p:nvPicPr>
        <p:blipFill>
          <a:blip r:embed="rId3" cstate="print"/>
          <a:srcRect/>
          <a:stretch>
            <a:fillRect/>
          </a:stretch>
        </p:blipFill>
        <p:spPr bwMode="auto">
          <a:xfrm>
            <a:off x="0" y="6302375"/>
            <a:ext cx="9144000" cy="555625"/>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UTURE - Developer Co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Use for FUTURE Software Code</a:t>
            </a:r>
            <a:endParaRPr lang="en-US" dirty="0"/>
          </a:p>
        </p:txBody>
      </p:sp>
      <p:sp>
        <p:nvSpPr>
          <p:cNvPr id="6" name="Text Placeholder 5"/>
          <p:cNvSpPr>
            <a:spLocks noGrp="1"/>
          </p:cNvSpPr>
          <p:nvPr>
            <p:ph type="body" sz="quarter" idx="10"/>
          </p:nvPr>
        </p:nvSpPr>
        <p:spPr>
          <a:xfrm>
            <a:off x="576072" y="1463040"/>
            <a:ext cx="8001000" cy="1602939"/>
          </a:xfrm>
        </p:spPr>
        <p:txBody>
          <a:bodyPr/>
          <a:lstStyle>
            <a:lvl1pPr>
              <a:lnSpc>
                <a:spcPct val="78000"/>
              </a:lnSpc>
              <a:defRPr/>
            </a:lvl1pPr>
            <a:lvl2pPr>
              <a:lnSpc>
                <a:spcPct val="78000"/>
              </a:lnSpc>
              <a:defRPr/>
            </a:lvl2pPr>
            <a:lvl3pPr>
              <a:lnSpc>
                <a:spcPct val="78000"/>
              </a:lnSpc>
              <a:defRPr/>
            </a:lvl3pPr>
            <a:lvl4pPr>
              <a:lnSpc>
                <a:spcPct val="78000"/>
              </a:lnSpc>
              <a:defRPr/>
            </a:lvl4pPr>
            <a:lvl5pPr>
              <a:lnSpc>
                <a:spcPct val="78000"/>
              </a:lnSpc>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transition>
    <p:fade/>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02305485"/>
      </p:ext>
    </p:extLst>
  </p:cSld>
  <p:clrMapOvr>
    <a:masterClrMapping/>
  </p:clrMapOvr>
  <p:transition advTm="5000">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8" name="Rectangle 5"/>
          <p:cNvSpPr>
            <a:spLocks noGrp="1" noChangeArrowheads="1"/>
          </p:cNvSpPr>
          <p:nvPr>
            <p:ph type="ftr" sz="quarter" idx="11"/>
          </p:nvPr>
        </p:nvSpPr>
        <p:spPr>
          <a:ln/>
        </p:spPr>
        <p:txBody>
          <a:bodyPr/>
          <a:lstStyle>
            <a:lvl1pPr>
              <a:defRPr/>
            </a:lvl1pPr>
          </a:lstStyle>
          <a:p>
            <a:endParaRPr lang="zh-TW" altLang="en-US"/>
          </a:p>
        </p:txBody>
      </p:sp>
      <p:sp>
        <p:nvSpPr>
          <p:cNvPr id="9"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4" name="Rectangle 5"/>
          <p:cNvSpPr>
            <a:spLocks noGrp="1" noChangeArrowheads="1"/>
          </p:cNvSpPr>
          <p:nvPr>
            <p:ph type="ftr" sz="quarter" idx="11"/>
          </p:nvPr>
        </p:nvSpPr>
        <p:spPr>
          <a:ln/>
        </p:spPr>
        <p:txBody>
          <a:bodyPr/>
          <a:lstStyle>
            <a:lvl1pPr>
              <a:defRPr/>
            </a:lvl1pPr>
          </a:lstStyle>
          <a:p>
            <a:endParaRPr lang="zh-TW" altLang="en-US"/>
          </a:p>
        </p:txBody>
      </p:sp>
      <p:sp>
        <p:nvSpPr>
          <p:cNvPr id="5"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3" name="Rectangle 5"/>
          <p:cNvSpPr>
            <a:spLocks noGrp="1" noChangeArrowheads="1"/>
          </p:cNvSpPr>
          <p:nvPr>
            <p:ph type="ftr" sz="quarter" idx="11"/>
          </p:nvPr>
        </p:nvSpPr>
        <p:spPr>
          <a:ln/>
        </p:spPr>
        <p:txBody>
          <a:bodyPr/>
          <a:lstStyle>
            <a:lvl1pPr>
              <a:defRPr/>
            </a:lvl1pPr>
          </a:lstStyle>
          <a:p>
            <a:endParaRPr lang="zh-TW" altLang="en-US"/>
          </a:p>
        </p:txBody>
      </p:sp>
      <p:sp>
        <p:nvSpPr>
          <p:cNvPr id="4"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Picture 18" descr="Emb'Core灰色吧"/>
          <p:cNvPicPr>
            <a:picLocks noChangeAspect="1" noChangeArrowheads="1"/>
          </p:cNvPicPr>
          <p:nvPr/>
        </p:nvPicPr>
        <p:blipFill>
          <a:blip r:embed="rId3" cstate="print"/>
          <a:srcRect/>
          <a:stretch>
            <a:fillRect/>
          </a:stretch>
        </p:blipFill>
        <p:spPr bwMode="auto">
          <a:xfrm>
            <a:off x="0" y="6303963"/>
            <a:ext cx="9144000" cy="554037"/>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sym typeface="Wingdings" pitchFamily="2" charset="2"/>
              </a:rPr>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6" name="Rectangle 5"/>
          <p:cNvSpPr>
            <a:spLocks noGrp="1" noChangeArrowheads="1"/>
          </p:cNvSpPr>
          <p:nvPr>
            <p:ph type="ftr" sz="quarter" idx="11"/>
          </p:nvPr>
        </p:nvSpPr>
        <p:spPr>
          <a:ln/>
        </p:spPr>
        <p:txBody>
          <a:bodyPr/>
          <a:lstStyle>
            <a:lvl1pPr>
              <a:defRPr/>
            </a:lvl1pPr>
          </a:lstStyle>
          <a:p>
            <a:endParaRPr lang="zh-TW" altLang="en-US"/>
          </a:p>
        </p:txBody>
      </p:sp>
      <p:sp>
        <p:nvSpPr>
          <p:cNvPr id="7"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4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4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4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fld id="{BA5D415E-EEA4-4A0D-98EF-D0A5ABE232B6}" type="datetimeFigureOut">
              <a:rPr lang="zh-TW" altLang="en-US" smtClean="0"/>
              <a:pPr/>
              <a:t>2013/12/5</a:t>
            </a:fld>
            <a:endParaRPr lang="zh-TW" altLang="en-US"/>
          </a:p>
        </p:txBody>
      </p:sp>
      <p:sp>
        <p:nvSpPr>
          <p:cNvPr id="5" name="Rectangle 5"/>
          <p:cNvSpPr>
            <a:spLocks noGrp="1" noChangeArrowheads="1"/>
          </p:cNvSpPr>
          <p:nvPr>
            <p:ph type="ftr" sz="quarter" idx="11"/>
          </p:nvPr>
        </p:nvSpPr>
        <p:spPr>
          <a:ln/>
        </p:spPr>
        <p:txBody>
          <a:bodyPr/>
          <a:lstStyle>
            <a:lvl1pPr>
              <a:defRPr/>
            </a:lvl1pPr>
          </a:lstStyle>
          <a:p>
            <a:endParaRPr lang="zh-TW" altLang="en-US"/>
          </a:p>
        </p:txBody>
      </p:sp>
      <p:sp>
        <p:nvSpPr>
          <p:cNvPr id="6" name="Rectangle 6"/>
          <p:cNvSpPr>
            <a:spLocks noGrp="1" noChangeArrowheads="1"/>
          </p:cNvSpPr>
          <p:nvPr>
            <p:ph type="sldNum" sz="quarter" idx="12"/>
          </p:nvPr>
        </p:nvSpPr>
        <p:spPr>
          <a:ln/>
        </p:spPr>
        <p:txBody>
          <a:bodyPr/>
          <a:lstStyle>
            <a:lvl1pPr>
              <a:defRPr/>
            </a:lvl1pPr>
          </a:lstStyle>
          <a:p>
            <a:fld id="{E6B1F63E-C051-4D7D-913D-ADCEDA73FEC2}" type="slidenum">
              <a:rPr lang="zh-TW" altLang="en-US" smtClean="0"/>
              <a:pPr/>
              <a:t>‹#›</a:t>
            </a:fld>
            <a:endParaRPr lang="zh-TW" altLang="en-US"/>
          </a:p>
        </p:txBody>
      </p:sp>
    </p:spTree>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703031742"/>
      </p:ext>
    </p:extLst>
  </p:cSld>
  <p:clrMapOvr>
    <a:masterClrMapping/>
  </p:clrMapOvr>
  <p:transition advTm="5000">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dgm" preserve="1">
  <p:cSld name="標題及圖表或組織圖">
    <p:spTree>
      <p:nvGrpSpPr>
        <p:cNvPr id="1" name=""/>
        <p:cNvGrpSpPr/>
        <p:nvPr/>
      </p:nvGrpSpPr>
      <p:grpSpPr>
        <a:xfrm>
          <a:off x="0" y="0"/>
          <a:ext cx="0" cy="0"/>
          <a:chOff x="0" y="0"/>
          <a:chExt cx="0" cy="0"/>
        </a:xfrm>
      </p:grpSpPr>
      <p:sp>
        <p:nvSpPr>
          <p:cNvPr id="2" name="Title 1"/>
          <p:cNvSpPr>
            <a:spLocks noGrp="1"/>
          </p:cNvSpPr>
          <p:nvPr>
            <p:ph type="title"/>
          </p:nvPr>
        </p:nvSpPr>
        <p:spPr>
          <a:xfrm>
            <a:off x="482600" y="333375"/>
            <a:ext cx="8277225" cy="692150"/>
          </a:xfrm>
        </p:spPr>
        <p:txBody>
          <a:bodyPr/>
          <a:lstStyle/>
          <a:p>
            <a:r>
              <a:rPr lang="zh-TW" altLang="en-US" smtClean="0"/>
              <a:t>按一下以編輯母片標題樣式</a:t>
            </a:r>
            <a:endParaRPr lang="en-US"/>
          </a:p>
        </p:txBody>
      </p:sp>
      <p:sp>
        <p:nvSpPr>
          <p:cNvPr id="3" name="SmartArt Placeholder 2"/>
          <p:cNvSpPr>
            <a:spLocks noGrp="1"/>
          </p:cNvSpPr>
          <p:nvPr>
            <p:ph type="dgm" idx="1"/>
          </p:nvPr>
        </p:nvSpPr>
        <p:spPr>
          <a:xfrm>
            <a:off x="457200" y="1193800"/>
            <a:ext cx="8229600" cy="4932363"/>
          </a:xfrm>
        </p:spPr>
        <p:txBody>
          <a:bodyPr/>
          <a:lstStyle/>
          <a:p>
            <a:pPr lvl="0"/>
            <a:r>
              <a:rPr lang="zh-TW" altLang="en-US" noProof="0" smtClean="0">
                <a:sym typeface="Wingdings" pitchFamily="2" charset="2"/>
              </a:rPr>
              <a:t>按一下圖示以新增 </a:t>
            </a:r>
            <a:r>
              <a:rPr lang="en-US" altLang="zh-TW" noProof="0" smtClean="0">
                <a:sym typeface="Wingdings" pitchFamily="2" charset="2"/>
              </a:rPr>
              <a:t>SmartArt </a:t>
            </a:r>
            <a:r>
              <a:rPr lang="zh-TW" altLang="en-US" noProof="0" smtClean="0">
                <a:sym typeface="Wingdings" pitchFamily="2" charset="2"/>
              </a:rPr>
              <a:t>圖形</a:t>
            </a:r>
            <a:endParaRPr lang="en-US" noProof="0" smtClean="0">
              <a:sym typeface="Wingdings" pitchFamily="2" charset="2"/>
            </a:endParaRPr>
          </a:p>
        </p:txBody>
      </p:sp>
    </p:spTree>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showMasterSp="0" type="title" preserve="1">
  <p:cSld name="標題投影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 name="圖片 5" descr="Emb'Core灰色吧.jpg"/>
          <p:cNvPicPr>
            <a:picLocks noChangeAspect="1"/>
          </p:cNvPicPr>
          <p:nvPr/>
        </p:nvPicPr>
        <p:blipFill>
          <a:blip r:embed="rId3" cstate="print"/>
          <a:srcRect/>
          <a:stretch>
            <a:fillRect/>
          </a:stretch>
        </p:blipFill>
        <p:spPr bwMode="auto">
          <a:xfrm>
            <a:off x="0" y="6302375"/>
            <a:ext cx="9144000" cy="555625"/>
          </a:xfrm>
          <a:prstGeom prst="rect">
            <a:avLst/>
          </a:prstGeom>
          <a:noFill/>
          <a:ln w="9525">
            <a:noFill/>
            <a:miter lim="800000"/>
            <a:headEnd/>
            <a:tailEnd/>
          </a:ln>
        </p:spPr>
      </p:pic>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cSld>
  <p:clrMapOvr>
    <a:masterClrMapping/>
  </p:clrMapOvr>
  <p:transition advTm="5000">
    <p:zoom/>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50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0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0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5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50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50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3247074462"/>
      </p:ext>
    </p:extLst>
  </p:cSld>
  <p:clrMapOvr>
    <a:masterClrMapping/>
  </p:clrMapOvr>
  <p:transition>
    <p:zoom/>
  </p:transition>
  <p:timing>
    <p:tnLst>
      <p:par>
        <p:cTn id="1" dur="indefinite" restart="never" nodeType="tmRoot"/>
      </p:par>
    </p:tnLst>
  </p:timing>
</p:sldLayout>
</file>

<file path=ppt/slideLayouts/slideLayout57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02594386"/>
      </p:ext>
    </p:extLst>
  </p:cSld>
  <p:clrMapOvr>
    <a:masterClrMapping/>
  </p:clrMapOvr>
  <p:transition>
    <p:zoom/>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391075485"/>
      </p:ext>
    </p:extLst>
  </p:cSld>
  <p:clrMapOvr>
    <a:masterClrMapping/>
  </p:clrMapOvr>
  <p:transition>
    <p:zoom/>
  </p:transition>
  <p:timing>
    <p:tnLst>
      <p:par>
        <p:cTn id="1" dur="indefinite" restart="never" nodeType="tmRoot"/>
      </p:par>
    </p:tnLst>
  </p:timing>
</p:sldLayout>
</file>

<file path=ppt/slideLayouts/slideLayout58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555874641"/>
      </p:ext>
    </p:extLst>
  </p:cSld>
  <p:clrMapOvr>
    <a:masterClrMapping/>
  </p:clrMapOvr>
  <p:transition>
    <p:zoom/>
  </p:transition>
  <p:timing>
    <p:tnLst>
      <p:par>
        <p:cTn id="1" dur="indefinite" restart="never" nodeType="tmRoot"/>
      </p:par>
    </p:tnLst>
  </p:timing>
</p:sldLayout>
</file>

<file path=ppt/slideLayouts/slideLayout58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995138135"/>
      </p:ext>
    </p:extLst>
  </p:cSld>
  <p:clrMapOvr>
    <a:masterClrMapping/>
  </p:clrMapOvr>
  <p:transition>
    <p:zoom/>
  </p:transition>
  <p:timing>
    <p:tnLst>
      <p:par>
        <p:cTn id="1" dur="indefinite" restart="never" nodeType="tmRoot"/>
      </p:par>
    </p:tnLst>
  </p:timing>
</p:sldLayout>
</file>

<file path=ppt/slideLayouts/slideLayout58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1367397556"/>
      </p:ext>
    </p:extLst>
  </p:cSld>
  <p:clrMapOvr>
    <a:masterClrMapping/>
  </p:clrMapOvr>
  <p:transition>
    <p:zoom/>
  </p:transition>
  <p:timing>
    <p:tnLst>
      <p:par>
        <p:cTn id="1" dur="indefinite" restart="never" nodeType="tmRoot"/>
      </p:par>
    </p:tnLst>
  </p:timing>
</p:sldLayout>
</file>

<file path=ppt/slideLayouts/slideLayout5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900228"/>
      </p:ext>
    </p:extLst>
  </p:cSld>
  <p:clrMapOvr>
    <a:masterClrMapping/>
  </p:clrMapOvr>
  <p:transition>
    <p:zoom/>
  </p:transition>
  <p:timing>
    <p:tnLst>
      <p:par>
        <p:cTn id="1" dur="indefinite" restart="never" nodeType="tmRoot"/>
      </p:par>
    </p:tnLst>
  </p:timing>
</p:sldLayout>
</file>

<file path=ppt/slideLayouts/slideLayout58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089069354"/>
      </p:ext>
    </p:extLst>
  </p:cSld>
  <p:clrMapOvr>
    <a:masterClrMapping/>
  </p:clrMapOvr>
  <p:transition>
    <p:zoom/>
  </p:transition>
  <p:timing>
    <p:tnLst>
      <p:par>
        <p:cTn id="1" dur="indefinite" restart="never" nodeType="tmRoot"/>
      </p:par>
    </p:tnLst>
  </p:timing>
</p:sldLayout>
</file>

<file path=ppt/slideLayouts/slideLayout58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233943674"/>
      </p:ext>
    </p:extLst>
  </p:cSld>
  <p:clrMapOvr>
    <a:masterClrMapping/>
  </p:clrMapOvr>
  <p:transition>
    <p:zoom/>
  </p:transition>
  <p:timing>
    <p:tnLst>
      <p:par>
        <p:cTn id="1" dur="indefinite" restart="never" nodeType="tmRoot"/>
      </p:par>
    </p:tnLst>
  </p:timing>
</p:sldLayout>
</file>

<file path=ppt/slideLayouts/slideLayout58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786964067"/>
      </p:ext>
    </p:extLst>
  </p:cSld>
  <p:clrMapOvr>
    <a:masterClrMapping/>
  </p:clrMapOvr>
  <p:transition>
    <p:zoom/>
  </p:transition>
  <p:timing>
    <p:tnLst>
      <p:par>
        <p:cTn id="1" dur="indefinite" restart="never" nodeType="tmRoot"/>
      </p:par>
    </p:tnLst>
  </p:timing>
</p:sldLayout>
</file>

<file path=ppt/slideLayouts/slideLayout58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421889919"/>
      </p:ext>
    </p:extLst>
  </p:cSld>
  <p:clrMapOvr>
    <a:masterClrMapping/>
  </p:clrMapOvr>
  <p:transition>
    <p:zoom/>
  </p:transition>
  <p:timing>
    <p:tnLst>
      <p:par>
        <p:cTn id="1" dur="indefinite" restart="never" nodeType="tmRoot"/>
      </p:par>
    </p:tnLst>
  </p:timing>
</p:sldLayout>
</file>

<file path=ppt/slideLayouts/slideLayout58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14891320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840760495"/>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2422314914"/>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825026329"/>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322999919"/>
      </p:ext>
    </p:extLst>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726871485"/>
      </p:ext>
    </p:extLst>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901101"/>
      </p:ext>
    </p:extLst>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1299922056"/>
      </p:ext>
    </p:extLst>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693363570"/>
      </p:ext>
    </p:extLst>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501986258"/>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6388071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853393022"/>
      </p:ext>
    </p:extLst>
  </p:cSld>
  <p:clrMapOvr>
    <a:masterClrMapping/>
  </p:clrMapOvr>
  <p:transition advTm="5000">
    <p:zo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3247074462"/>
      </p:ext>
    </p:extLst>
  </p:cSld>
  <p:clrMapOvr>
    <a:masterClrMapping/>
  </p:clrMapOvr>
  <p:transition>
    <p:zoom/>
  </p:transition>
  <p:timing>
    <p:tnLst>
      <p:par>
        <p:cTn id="1" dur="indefinite" restart="never" nodeType="tmRoot"/>
      </p:par>
    </p:tnLst>
  </p:timing>
</p:sldLayout>
</file>

<file path=ppt/slideLayouts/slideLayout60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02594386"/>
      </p:ext>
    </p:extLst>
  </p:cSld>
  <p:clrMapOvr>
    <a:masterClrMapping/>
  </p:clrMapOvr>
  <p:transition>
    <p:zoom/>
  </p:transition>
  <p:timing>
    <p:tnLst>
      <p:par>
        <p:cTn id="1" dur="indefinite" restart="never" nodeType="tmRoot"/>
      </p:par>
    </p:tnLst>
  </p:timing>
</p:sldLayout>
</file>

<file path=ppt/slideLayouts/slideLayout602.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391075485"/>
      </p:ext>
    </p:extLst>
  </p:cSld>
  <p:clrMapOvr>
    <a:masterClrMapping/>
  </p:clrMapOvr>
  <p:transition>
    <p:zoom/>
  </p:transition>
  <p:timing>
    <p:tnLst>
      <p:par>
        <p:cTn id="1" dur="indefinite" restart="never" nodeType="tmRoot"/>
      </p:par>
    </p:tnLst>
  </p:timing>
</p:sldLayout>
</file>

<file path=ppt/slideLayouts/slideLayout6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555874641"/>
      </p:ext>
    </p:extLst>
  </p:cSld>
  <p:clrMapOvr>
    <a:masterClrMapping/>
  </p:clrMapOvr>
  <p:transition>
    <p:zoom/>
  </p:transition>
  <p:timing>
    <p:tnLst>
      <p:par>
        <p:cTn id="1" dur="indefinite" restart="never" nodeType="tmRoot"/>
      </p:par>
    </p:tnLst>
  </p:timing>
</p:sldLayout>
</file>

<file path=ppt/slideLayouts/slideLayout6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995138135"/>
      </p:ext>
    </p:extLst>
  </p:cSld>
  <p:clrMapOvr>
    <a:masterClrMapping/>
  </p:clrMapOvr>
  <p:transition>
    <p:zoom/>
  </p:transition>
  <p:timing>
    <p:tnLst>
      <p:par>
        <p:cTn id="1" dur="indefinite" restart="never" nodeType="tmRoot"/>
      </p:par>
    </p:tnLst>
  </p:timing>
</p:sldLayout>
</file>

<file path=ppt/slideLayouts/slideLayout6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1367397556"/>
      </p:ext>
    </p:extLst>
  </p:cSld>
  <p:clrMapOvr>
    <a:masterClrMapping/>
  </p:clrMapOvr>
  <p:transition>
    <p:zoom/>
  </p:transition>
  <p:timing>
    <p:tnLst>
      <p:par>
        <p:cTn id="1" dur="indefinite" restart="never" nodeType="tmRoot"/>
      </p:par>
    </p:tnLst>
  </p:timing>
</p:sldLayout>
</file>

<file path=ppt/slideLayouts/slideLayout6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900228"/>
      </p:ext>
    </p:extLst>
  </p:cSld>
  <p:clrMapOvr>
    <a:masterClrMapping/>
  </p:clrMapOvr>
  <p:transition>
    <p:zoom/>
  </p:transition>
  <p:timing>
    <p:tnLst>
      <p:par>
        <p:cTn id="1" dur="indefinite" restart="never" nodeType="tmRoot"/>
      </p:par>
    </p:tnLst>
  </p:timing>
</p:sldLayout>
</file>

<file path=ppt/slideLayouts/slideLayout6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089069354"/>
      </p:ext>
    </p:extLst>
  </p:cSld>
  <p:clrMapOvr>
    <a:masterClrMapping/>
  </p:clrMapOvr>
  <p:transition>
    <p:zoom/>
  </p:transition>
  <p:timing>
    <p:tnLst>
      <p:par>
        <p:cTn id="1" dur="indefinite" restart="never" nodeType="tmRoot"/>
      </p:par>
    </p:tnLst>
  </p:timing>
</p:sldLayout>
</file>

<file path=ppt/slideLayouts/slideLayout6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233943674"/>
      </p:ext>
    </p:extLst>
  </p:cSld>
  <p:clrMapOvr>
    <a:masterClrMapping/>
  </p:clrMapOvr>
  <p:transition>
    <p:zoom/>
  </p:transition>
  <p:timing>
    <p:tnLst>
      <p:par>
        <p:cTn id="1" dur="indefinite" restart="never" nodeType="tmRoot"/>
      </p:par>
    </p:tnLst>
  </p:timing>
</p:sldLayout>
</file>

<file path=ppt/slideLayouts/slideLayout6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786964067"/>
      </p:ext>
    </p:extLst>
  </p:cSld>
  <p:clrMapOvr>
    <a:masterClrMapping/>
  </p:clrMapOvr>
  <p:transition>
    <p:zoom/>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421889919"/>
      </p:ext>
    </p:extLst>
  </p:cSld>
  <p:clrMapOvr>
    <a:masterClrMapping/>
  </p:clrMapOvr>
  <p:transition>
    <p:zoom/>
  </p:transition>
  <p:timing>
    <p:tnLst>
      <p:par>
        <p:cTn id="1" dur="indefinite" restart="never" nodeType="tmRoot"/>
      </p:par>
    </p:tnLst>
  </p:timing>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zh-TW" altLang="en-US" smtClean="0"/>
              <a:t>按一下以編輯母片標題樣式</a:t>
            </a:r>
            <a:endParaRPr lang="en-US" altLang="zh-TW"/>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2080192583"/>
      </p:ext>
    </p:extLst>
  </p:cSld>
  <p:clrMapOvr>
    <a:masterClrMapping/>
  </p:clrMapOvr>
  <p:transition advTm="5000">
    <p:zoom/>
  </p:transition>
</p:sldLayout>
</file>

<file path=ppt/slideLayouts/slideLayout6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049609966"/>
      </p:ext>
    </p:extLst>
  </p:cSld>
  <p:clrMapOvr>
    <a:masterClrMapping/>
  </p:clrMapOvr>
  <p:transition advTm="5000">
    <p:zoom/>
  </p:transition>
</p:sldLayout>
</file>

<file path=ppt/slideLayouts/slideLayout61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1306989630"/>
      </p:ext>
    </p:extLst>
  </p:cSld>
  <p:clrMapOvr>
    <a:masterClrMapping/>
  </p:clrMapOvr>
  <p:transition advTm="5000">
    <p:zoom/>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02305485"/>
      </p:ext>
    </p:extLst>
  </p:cSld>
  <p:clrMapOvr>
    <a:masterClrMapping/>
  </p:clrMapOvr>
  <p:transition advTm="5000">
    <p:zoom/>
  </p:transition>
</p:sldLayout>
</file>

<file path=ppt/slideLayouts/slideLayout6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703031742"/>
      </p:ext>
    </p:extLst>
  </p:cSld>
  <p:clrMapOvr>
    <a:masterClrMapping/>
  </p:clrMapOvr>
  <p:transition advTm="5000">
    <p:zoom/>
  </p:transition>
</p:sldLayout>
</file>

<file path=ppt/slideLayouts/slideLayout6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853393022"/>
      </p:ext>
    </p:extLst>
  </p:cSld>
  <p:clrMapOvr>
    <a:masterClrMapping/>
  </p:clrMapOvr>
  <p:transition advTm="5000">
    <p:zoom/>
  </p:transition>
</p:sldLayout>
</file>

<file path=ppt/slideLayouts/slideLayout6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951731"/>
      </p:ext>
    </p:extLst>
  </p:cSld>
  <p:clrMapOvr>
    <a:masterClrMapping/>
  </p:clrMapOvr>
  <p:transition advTm="5000">
    <p:zoom/>
  </p:transition>
</p:sldLayout>
</file>

<file path=ppt/slideLayouts/slideLayout6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707233283"/>
      </p:ext>
    </p:extLst>
  </p:cSld>
  <p:clrMapOvr>
    <a:masterClrMapping/>
  </p:clrMapOvr>
  <p:transition advTm="5000">
    <p:zoom/>
  </p:transition>
</p:sldLayout>
</file>

<file path=ppt/slideLayouts/slideLayout6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502731970"/>
      </p:ext>
    </p:extLst>
  </p:cSld>
  <p:clrMapOvr>
    <a:masterClrMapping/>
  </p:clrMapOvr>
  <p:transition advTm="5000">
    <p:zo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942406824"/>
      </p:ext>
    </p:extLst>
  </p:cSld>
  <p:clrMapOvr>
    <a:masterClrMapping/>
  </p:clrMapOvr>
  <p:transition advTm="5000">
    <p:zoom/>
  </p:transition>
</p:sldLayout>
</file>

<file path=ppt/slideLayouts/slideLayout6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118113153"/>
      </p:ext>
    </p:extLst>
  </p:cSld>
  <p:clrMapOvr>
    <a:masterClrMapping/>
  </p:clrMapOvr>
  <p:transition advTm="5000">
    <p:zoom/>
  </p:transition>
</p:sldLayout>
</file>

<file path=ppt/slideLayouts/slideLayout62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1489132040"/>
      </p:ext>
    </p:extLst>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840760495"/>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2422314914"/>
      </p:ext>
    </p:extLst>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825026329"/>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322999919"/>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726871485"/>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901101"/>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12999220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693363570"/>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501986258"/>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638807125"/>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lgn="ctr">
              <a:defRPr>
                <a:solidFill>
                  <a:srgbClr val="0070C0"/>
                </a:solidFill>
                <a:latin typeface="Franklin Gothic Demi" pitchFamily="34" charset="0"/>
                <a:cs typeface="Tahoma" pitchFamily="34" charset="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p:txBody>
          <a:bodyPr/>
          <a:lstStyle>
            <a:lvl1pPr>
              <a:defRPr>
                <a:latin typeface="Tahoma" pitchFamily="34" charset="0"/>
                <a:cs typeface="Tahoma" pitchFamily="34" charset="0"/>
              </a:defRPr>
            </a:lvl1pPr>
            <a:lvl2pPr>
              <a:defRPr>
                <a:latin typeface="Tahoma" pitchFamily="34" charset="0"/>
                <a:cs typeface="Tahoma" pitchFamily="34" charset="0"/>
              </a:defRPr>
            </a:lvl2pPr>
            <a:lvl3pPr>
              <a:defRPr>
                <a:latin typeface="Tahoma" pitchFamily="34" charset="0"/>
                <a:cs typeface="Tahoma" pitchFamily="34" charset="0"/>
              </a:defRPr>
            </a:lvl3pPr>
            <a:lvl4pPr>
              <a:defRPr>
                <a:latin typeface="Tahoma" pitchFamily="34" charset="0"/>
                <a:cs typeface="Tahoma" pitchFamily="34" charset="0"/>
              </a:defRPr>
            </a:lvl4pPr>
            <a:lvl5pPr>
              <a:defRPr>
                <a:latin typeface="Tahoma" pitchFamily="34" charset="0"/>
                <a:cs typeface="Tahoma" pitchFamily="34" charset="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Tree>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6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6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6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zh-TW" altLang="en-US"/>
          </a:p>
        </p:txBody>
      </p:sp>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zh-TW" altLang="en-US"/>
          </a:p>
        </p:txBody>
      </p:sp>
      <p:sp>
        <p:nvSpPr>
          <p:cNvPr id="3" name="Content Placeholder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Content Placeholder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7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7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zh-TW" alt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Vertical Text Placeholder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文字方塊 7"/>
          <p:cNvSpPr txBox="1">
            <a:spLocks noChangeArrowheads="1"/>
          </p:cNvSpPr>
          <p:nvPr userDrawn="1"/>
        </p:nvSpPr>
        <p:spPr bwMode="auto">
          <a:xfrm>
            <a:off x="300038" y="6384925"/>
            <a:ext cx="3216275" cy="461963"/>
          </a:xfrm>
          <a:prstGeom prst="rect">
            <a:avLst/>
          </a:prstGeom>
          <a:noFill/>
          <a:ln w="9525">
            <a:noFill/>
            <a:miter lim="800000"/>
            <a:headEnd/>
            <a:tailEnd/>
          </a:ln>
        </p:spPr>
        <p:txBody>
          <a:bodyPr>
            <a:spAutoFit/>
          </a:bodyPr>
          <a:lstStyle/>
          <a:p>
            <a:pPr>
              <a:defRPr/>
            </a:pPr>
            <a:r>
              <a:rPr lang="en-US" altLang="zh-TW" sz="1200" dirty="0">
                <a:solidFill>
                  <a:srgbClr val="FFFFFF">
                    <a:lumMod val="50000"/>
                  </a:srgbClr>
                </a:solidFill>
                <a:latin typeface="Garamond" pitchFamily="18" charset="0"/>
                <a:cs typeface="+mn-cs"/>
              </a:rPr>
              <a:t>Advantech Confidential</a:t>
            </a:r>
          </a:p>
          <a:p>
            <a:pPr>
              <a:defRPr/>
            </a:pPr>
            <a:r>
              <a:rPr lang="en-US" altLang="zh-TW" sz="1200" dirty="0">
                <a:solidFill>
                  <a:srgbClr val="FFFFFF">
                    <a:lumMod val="50000"/>
                  </a:srgbClr>
                </a:solidFill>
                <a:latin typeface="Garamond" pitchFamily="18" charset="0"/>
                <a:cs typeface="+mn-cs"/>
              </a:rPr>
              <a:t>&amp; Internal Use Only </a:t>
            </a:r>
            <a:endParaRPr lang="zh-TW" altLang="en-US" sz="1200" dirty="0">
              <a:solidFill>
                <a:srgbClr val="FFFFFF">
                  <a:lumMod val="50000"/>
                </a:srgbClr>
              </a:solidFill>
              <a:latin typeface="Garamond" pitchFamily="18" charset="0"/>
              <a:cs typeface="+mn-cs"/>
            </a:endParaRPr>
          </a:p>
        </p:txBody>
      </p:sp>
      <p:sp>
        <p:nvSpPr>
          <p:cNvPr id="5" name="投影片編號版面配置區 1"/>
          <p:cNvSpPr txBox="1">
            <a:spLocks noGrp="1"/>
          </p:cNvSpPr>
          <p:nvPr userDrawn="1"/>
        </p:nvSpPr>
        <p:spPr bwMode="auto">
          <a:xfrm>
            <a:off x="-66675" y="6424613"/>
            <a:ext cx="1655763" cy="476250"/>
          </a:xfrm>
          <a:prstGeom prst="rect">
            <a:avLst/>
          </a:prstGeom>
          <a:noFill/>
          <a:ln w="9525">
            <a:noFill/>
            <a:miter lim="800000"/>
            <a:headEnd/>
            <a:tailEnd/>
          </a:ln>
        </p:spPr>
        <p:txBody>
          <a:bodyPr anchor="b"/>
          <a:lstStyle/>
          <a:p>
            <a:pPr>
              <a:defRPr/>
            </a:pPr>
            <a:r>
              <a:rPr lang="en-US" altLang="zh-TW" sz="1200" dirty="0">
                <a:solidFill>
                  <a:srgbClr val="336699"/>
                </a:solidFill>
                <a:latin typeface="Arial" pitchFamily="34" charset="0"/>
                <a:cs typeface="+mn-cs"/>
              </a:rPr>
              <a:t>- </a:t>
            </a:r>
            <a:fld id="{311D69C7-2CFE-4773-B985-539A1BF3762E}" type="slidenum">
              <a:rPr lang="en-US" altLang="zh-TW" sz="1200">
                <a:solidFill>
                  <a:srgbClr val="336699"/>
                </a:solidFill>
                <a:latin typeface="Arial" pitchFamily="34" charset="0"/>
                <a:cs typeface="+mn-cs"/>
              </a:rPr>
              <a:pPr>
                <a:defRPr/>
              </a:pPr>
              <a:t>‹#›</a:t>
            </a:fld>
            <a:r>
              <a:rPr lang="en-US" altLang="zh-TW" sz="1200" dirty="0">
                <a:solidFill>
                  <a:srgbClr val="336699"/>
                </a:solidFill>
                <a:latin typeface="Arial" pitchFamily="34" charset="0"/>
                <a:cs typeface="+mn-cs"/>
              </a:rPr>
              <a:t> -</a:t>
            </a: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字方塊 7"/>
          <p:cNvSpPr txBox="1">
            <a:spLocks noChangeArrowheads="1"/>
          </p:cNvSpPr>
          <p:nvPr userDrawn="1"/>
        </p:nvSpPr>
        <p:spPr bwMode="auto">
          <a:xfrm>
            <a:off x="450850" y="6384925"/>
            <a:ext cx="3216275" cy="461963"/>
          </a:xfrm>
          <a:prstGeom prst="rect">
            <a:avLst/>
          </a:prstGeom>
          <a:noFill/>
          <a:ln w="9525">
            <a:noFill/>
            <a:miter lim="800000"/>
            <a:headEnd/>
            <a:tailEnd/>
          </a:ln>
        </p:spPr>
        <p:txBody>
          <a:bodyPr>
            <a:spAutoFit/>
          </a:bodyPr>
          <a:lstStyle/>
          <a:p>
            <a:pPr>
              <a:defRPr/>
            </a:pPr>
            <a:r>
              <a:rPr lang="en-US" altLang="zh-TW" sz="1200" dirty="0">
                <a:solidFill>
                  <a:srgbClr val="FFFFFF">
                    <a:lumMod val="50000"/>
                  </a:srgbClr>
                </a:solidFill>
                <a:latin typeface="Garamond" pitchFamily="18" charset="0"/>
                <a:cs typeface="+mn-cs"/>
              </a:rPr>
              <a:t>Advantech Confidential</a:t>
            </a:r>
          </a:p>
          <a:p>
            <a:pPr>
              <a:defRPr/>
            </a:pPr>
            <a:r>
              <a:rPr lang="en-US" altLang="zh-TW" sz="1200" dirty="0">
                <a:solidFill>
                  <a:srgbClr val="FFFFFF">
                    <a:lumMod val="50000"/>
                  </a:srgbClr>
                </a:solidFill>
                <a:latin typeface="Garamond" pitchFamily="18" charset="0"/>
                <a:cs typeface="+mn-cs"/>
              </a:rPr>
              <a:t>&amp; Internal Use Only </a:t>
            </a:r>
            <a:endParaRPr lang="zh-TW" altLang="en-US" sz="1200" dirty="0">
              <a:solidFill>
                <a:srgbClr val="FFFFFF">
                  <a:lumMod val="50000"/>
                </a:srgbClr>
              </a:solidFill>
              <a:latin typeface="Garamond" pitchFamily="18" charset="0"/>
              <a:cs typeface="+mn-cs"/>
            </a:endParaRPr>
          </a:p>
        </p:txBody>
      </p:sp>
      <p:sp>
        <p:nvSpPr>
          <p:cNvPr id="3" name="投影片編號版面配置區 1"/>
          <p:cNvSpPr txBox="1">
            <a:spLocks noGrp="1"/>
          </p:cNvSpPr>
          <p:nvPr userDrawn="1"/>
        </p:nvSpPr>
        <p:spPr bwMode="auto">
          <a:xfrm>
            <a:off x="0" y="6381750"/>
            <a:ext cx="1655763" cy="476250"/>
          </a:xfrm>
          <a:prstGeom prst="rect">
            <a:avLst/>
          </a:prstGeom>
          <a:noFill/>
          <a:ln w="9525">
            <a:noFill/>
            <a:miter lim="800000"/>
            <a:headEnd/>
            <a:tailEnd/>
          </a:ln>
        </p:spPr>
        <p:txBody>
          <a:bodyPr anchor="b"/>
          <a:lstStyle/>
          <a:p>
            <a:pPr>
              <a:defRPr/>
            </a:pPr>
            <a:r>
              <a:rPr lang="en-US" altLang="zh-TW" sz="1200" dirty="0">
                <a:solidFill>
                  <a:srgbClr val="336699"/>
                </a:solidFill>
                <a:latin typeface="Arial" pitchFamily="34" charset="0"/>
                <a:cs typeface="+mn-cs"/>
              </a:rPr>
              <a:t>- </a:t>
            </a:r>
            <a:fld id="{2D3E1888-A3AA-4E32-8D16-F310C1251D5E}" type="slidenum">
              <a:rPr lang="en-US" altLang="zh-TW" sz="1200">
                <a:solidFill>
                  <a:srgbClr val="336699"/>
                </a:solidFill>
                <a:latin typeface="Arial" pitchFamily="34" charset="0"/>
                <a:cs typeface="+mn-cs"/>
              </a:rPr>
              <a:pPr>
                <a:defRPr/>
              </a:pPr>
              <a:t>‹#›</a:t>
            </a:fld>
            <a:r>
              <a:rPr lang="en-US" altLang="zh-TW" sz="1200" dirty="0">
                <a:solidFill>
                  <a:srgbClr val="336699"/>
                </a:solidFill>
                <a:latin typeface="Arial" pitchFamily="34" charset="0"/>
                <a:cs typeface="+mn-cs"/>
              </a:rPr>
              <a:t> -</a:t>
            </a:r>
          </a:p>
        </p:txBody>
      </p:sp>
    </p:spTree>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lvl1pPr>
              <a:defRPr>
                <a:latin typeface="Tahoma" pitchFamily="34" charset="0"/>
                <a:ea typeface="微軟正黑體" pitchFamily="34" charset="-120"/>
                <a:cs typeface="Tahoma" pitchFamily="34" charset="0"/>
              </a:defRPr>
            </a:lvl1p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7951731"/>
      </p:ext>
    </p:extLst>
  </p:cSld>
  <p:clrMapOvr>
    <a:masterClrMapping/>
  </p:clrMapOvr>
  <p:transition advTm="5000">
    <p:zo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atin typeface="Tahoma" pitchFamily="34" charset="0"/>
                <a:ea typeface="微軟正黑體" pitchFamily="34" charset="-120"/>
                <a:cs typeface="Tahoma" pitchFamily="34" charset="0"/>
              </a:defRPr>
            </a:lvl1p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lvl1pPr>
              <a:defRPr>
                <a:latin typeface="Tahoma" pitchFamily="34" charset="0"/>
                <a:ea typeface="微軟正黑體" pitchFamily="34" charset="-120"/>
                <a:cs typeface="Tahoma" pitchFamily="34" charset="0"/>
              </a:defRPr>
            </a:lvl1pPr>
            <a:lvl2pPr>
              <a:defRPr>
                <a:latin typeface="Tahoma" pitchFamily="34" charset="0"/>
                <a:ea typeface="微軟正黑體" pitchFamily="34" charset="-120"/>
                <a:cs typeface="Tahoma" pitchFamily="34" charset="0"/>
              </a:defRPr>
            </a:lvl2pPr>
            <a:lvl3pPr>
              <a:defRPr>
                <a:latin typeface="Tahoma" pitchFamily="34" charset="0"/>
                <a:ea typeface="微軟正黑體" pitchFamily="34" charset="-120"/>
                <a:cs typeface="Tahoma" pitchFamily="34" charset="0"/>
              </a:defRPr>
            </a:lvl3pPr>
            <a:lvl4pPr>
              <a:defRPr>
                <a:latin typeface="Tahoma" pitchFamily="34" charset="0"/>
                <a:ea typeface="微軟正黑體" pitchFamily="34" charset="-120"/>
                <a:cs typeface="Tahoma" pitchFamily="34" charset="0"/>
              </a:defRPr>
            </a:lvl4pPr>
            <a:lvl5pPr>
              <a:defRPr>
                <a:latin typeface="Tahoma" pitchFamily="34" charset="0"/>
                <a:ea typeface="微軟正黑體" pitchFamily="34" charset="-120"/>
                <a:cs typeface="Tahoma" pitchFamily="34" charset="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type="fourObj" preserve="1">
  <p:cSld name="標題，四項物件">
    <p:spTree>
      <p:nvGrpSpPr>
        <p:cNvPr id="1" name=""/>
        <p:cNvGrpSpPr/>
        <p:nvPr/>
      </p:nvGrpSpPr>
      <p:grpSpPr>
        <a:xfrm>
          <a:off x="0" y="0"/>
          <a:ext cx="0" cy="0"/>
          <a:chOff x="0" y="0"/>
          <a:chExt cx="0" cy="0"/>
        </a:xfrm>
      </p:grpSpPr>
      <p:sp>
        <p:nvSpPr>
          <p:cNvPr id="2" name="標題 1"/>
          <p:cNvSpPr>
            <a:spLocks noGrp="1"/>
          </p:cNvSpPr>
          <p:nvPr>
            <p:ph type="title" sz="quarter"/>
          </p:nvPr>
        </p:nvSpPr>
        <p:spPr>
          <a:xfrm>
            <a:off x="482600" y="333375"/>
            <a:ext cx="8277225" cy="692150"/>
          </a:xfrm>
        </p:spPr>
        <p:txBody>
          <a:bodyPr/>
          <a:lstStyle/>
          <a:p>
            <a:r>
              <a:rPr lang="zh-TW" altLang="en-US" smtClean="0"/>
              <a:t>按一下以編輯母片標題樣式</a:t>
            </a:r>
            <a:endParaRPr lang="zh-TW" altLang="en-US"/>
          </a:p>
        </p:txBody>
      </p:sp>
      <p:sp>
        <p:nvSpPr>
          <p:cNvPr id="3" name="內容版面配置區 2"/>
          <p:cNvSpPr>
            <a:spLocks noGrp="1"/>
          </p:cNvSpPr>
          <p:nvPr>
            <p:ph sz="quarter" idx="1"/>
          </p:nvPr>
        </p:nvSpPr>
        <p:spPr>
          <a:xfrm>
            <a:off x="457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4648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457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內容版面配置區 5"/>
          <p:cNvSpPr>
            <a:spLocks noGrp="1"/>
          </p:cNvSpPr>
          <p:nvPr>
            <p:ph sz="quarter" idx="4"/>
          </p:nvPr>
        </p:nvSpPr>
        <p:spPr>
          <a:xfrm>
            <a:off x="4648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533"/>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467544" y="332656"/>
            <a:ext cx="8277225" cy="692150"/>
          </a:xfrm>
        </p:spPr>
        <p:txBody>
          <a:bodyPr/>
          <a:lstStyle/>
          <a:p>
            <a:r>
              <a:rPr lang="zh-TW" altLang="en-US" smtClean="0"/>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7008"/>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7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1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22.xml><?xml version="1.0" encoding="utf-8"?>
<p:sldLayout xmlns:a="http://schemas.openxmlformats.org/drawingml/2006/main" xmlns:r="http://schemas.openxmlformats.org/officeDocument/2006/relationships" xmlns:p="http://schemas.openxmlformats.org/presentationml/2006/main" type="objAndTx" preserve="1">
  <p:cSld name="標題，物件及文字">
    <p:spTree>
      <p:nvGrpSpPr>
        <p:cNvPr id="1" name=""/>
        <p:cNvGrpSpPr/>
        <p:nvPr/>
      </p:nvGrpSpPr>
      <p:grpSpPr>
        <a:xfrm>
          <a:off x="0" y="0"/>
          <a:ext cx="0" cy="0"/>
          <a:chOff x="0" y="0"/>
          <a:chExt cx="0" cy="0"/>
        </a:xfrm>
      </p:grpSpPr>
      <p:sp>
        <p:nvSpPr>
          <p:cNvPr id="2" name="標題 1"/>
          <p:cNvSpPr>
            <a:spLocks noGrp="1"/>
          </p:cNvSpPr>
          <p:nvPr>
            <p:ph type="title"/>
          </p:nvPr>
        </p:nvSpPr>
        <p:spPr>
          <a:xfrm>
            <a:off x="387356" y="88900"/>
            <a:ext cx="8277225" cy="692150"/>
          </a:xfr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908050"/>
            <a:ext cx="4038600" cy="521811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648200" y="908050"/>
            <a:ext cx="4038600" cy="521811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spd="med" advClick="0"/>
</p:sldLayout>
</file>

<file path=ppt/slideLayouts/slideLayout723.xml><?xml version="1.0" encoding="utf-8"?>
<p:sldLayout xmlns:a="http://schemas.openxmlformats.org/drawingml/2006/main" xmlns:r="http://schemas.openxmlformats.org/officeDocument/2006/relationships" xmlns:p="http://schemas.openxmlformats.org/presentationml/2006/main" type="fourObj" preserve="1">
  <p:cSld name="標題，四項物件">
    <p:spTree>
      <p:nvGrpSpPr>
        <p:cNvPr id="1" name=""/>
        <p:cNvGrpSpPr/>
        <p:nvPr/>
      </p:nvGrpSpPr>
      <p:grpSpPr>
        <a:xfrm>
          <a:off x="0" y="0"/>
          <a:ext cx="0" cy="0"/>
          <a:chOff x="0" y="0"/>
          <a:chExt cx="0" cy="0"/>
        </a:xfrm>
      </p:grpSpPr>
      <p:sp>
        <p:nvSpPr>
          <p:cNvPr id="2" name="標題 1"/>
          <p:cNvSpPr>
            <a:spLocks noGrp="1"/>
          </p:cNvSpPr>
          <p:nvPr>
            <p:ph type="title" sz="quarter"/>
          </p:nvPr>
        </p:nvSpPr>
        <p:spPr>
          <a:xfrm>
            <a:off x="685800" y="274638"/>
            <a:ext cx="7924800" cy="1143000"/>
          </a:xfrm>
        </p:spPr>
        <p:txBody>
          <a:bodyPr/>
          <a:lstStyle/>
          <a:p>
            <a:r>
              <a:rPr lang="zh-TW" altLang="en-US" smtClean="0"/>
              <a:t>按一下以編輯母片標題樣式</a:t>
            </a:r>
            <a:endParaRPr lang="zh-TW" altLang="en-US"/>
          </a:p>
        </p:txBody>
      </p:sp>
      <p:sp>
        <p:nvSpPr>
          <p:cNvPr id="3" name="內容版面配置區 2"/>
          <p:cNvSpPr>
            <a:spLocks noGrp="1"/>
          </p:cNvSpPr>
          <p:nvPr>
            <p:ph sz="quarter" idx="1"/>
          </p:nvPr>
        </p:nvSpPr>
        <p:spPr>
          <a:xfrm>
            <a:off x="685800" y="1600200"/>
            <a:ext cx="3886200" cy="21859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quarter" idx="2"/>
          </p:nvPr>
        </p:nvSpPr>
        <p:spPr>
          <a:xfrm>
            <a:off x="4724400" y="1600200"/>
            <a:ext cx="3886200" cy="21859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內容版面配置區 4"/>
          <p:cNvSpPr>
            <a:spLocks noGrp="1"/>
          </p:cNvSpPr>
          <p:nvPr>
            <p:ph sz="quarter" idx="3"/>
          </p:nvPr>
        </p:nvSpPr>
        <p:spPr>
          <a:xfrm>
            <a:off x="685800" y="3938589"/>
            <a:ext cx="3886200" cy="21875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內容版面配置區 5"/>
          <p:cNvSpPr>
            <a:spLocks noGrp="1"/>
          </p:cNvSpPr>
          <p:nvPr>
            <p:ph sz="quarter" idx="4"/>
          </p:nvPr>
        </p:nvSpPr>
        <p:spPr>
          <a:xfrm>
            <a:off x="4724400" y="3938589"/>
            <a:ext cx="3886200" cy="21875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2"/>
          <p:cNvSpPr>
            <a:spLocks noGrp="1" noChangeArrowheads="1"/>
          </p:cNvSpPr>
          <p:nvPr>
            <p:ph type="dt" sz="half" idx="10"/>
          </p:nvPr>
        </p:nvSpPr>
        <p:spPr>
          <a:xfrm>
            <a:off x="0" y="6381750"/>
            <a:ext cx="2133600" cy="476250"/>
          </a:xfrm>
          <a:prstGeom prst="rect">
            <a:avLst/>
          </a:prstGeom>
        </p:spPr>
        <p:txBody>
          <a:bodyPr/>
          <a:lstStyle>
            <a:lvl1pPr>
              <a:defRPr>
                <a:solidFill>
                  <a:srgbClr val="FFFFFF"/>
                </a:solidFill>
                <a:latin typeface="Garamond" pitchFamily="18" charset="0"/>
                <a:ea typeface="新細明體" pitchFamily="18" charset="-120"/>
                <a:cs typeface="+mn-cs"/>
              </a:defRPr>
            </a:lvl1pPr>
          </a:lstStyle>
          <a:p>
            <a:pPr>
              <a:defRPr/>
            </a:pPr>
            <a:endParaRPr lang="en-US" altLang="zh-TW"/>
          </a:p>
        </p:txBody>
      </p:sp>
      <p:sp>
        <p:nvSpPr>
          <p:cNvPr id="8" name="Rectangle 3"/>
          <p:cNvSpPr>
            <a:spLocks noGrp="1" noChangeArrowheads="1"/>
          </p:cNvSpPr>
          <p:nvPr>
            <p:ph type="sldNum" sz="quarter" idx="11"/>
          </p:nvPr>
        </p:nvSpPr>
        <p:spPr>
          <a:xfrm>
            <a:off x="2124075" y="6381750"/>
            <a:ext cx="1368425" cy="476250"/>
          </a:xfrm>
          <a:prstGeom prst="rect">
            <a:avLst/>
          </a:prstGeom>
        </p:spPr>
        <p:txBody>
          <a:bodyPr/>
          <a:lstStyle>
            <a:lvl1pPr>
              <a:defRPr>
                <a:solidFill>
                  <a:srgbClr val="FFFFFF"/>
                </a:solidFill>
                <a:latin typeface="Garamond" pitchFamily="18" charset="0"/>
                <a:ea typeface="新細明體" pitchFamily="18" charset="-120"/>
                <a:cs typeface="+mn-cs"/>
              </a:defRPr>
            </a:lvl1pPr>
          </a:lstStyle>
          <a:p>
            <a:pPr>
              <a:defRPr/>
            </a:pPr>
            <a:fld id="{8A95F8BC-8FFB-4E6A-8984-57B46A4BAF33}" type="slidenum">
              <a:rPr lang="en-US" altLang="zh-TW"/>
              <a:pPr>
                <a:defRPr/>
              </a:pPr>
              <a:t>‹#›</a:t>
            </a:fld>
            <a:endParaRPr lang="en-US" altLang="zh-TW" dirty="0"/>
          </a:p>
        </p:txBody>
      </p:sp>
    </p:spTree>
  </p:cSld>
  <p:clrMapOvr>
    <a:masterClrMapping/>
  </p:clrMapOvr>
</p:sldLayout>
</file>

<file path=ppt/slideLayouts/slideLayout7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TW" altLang="en-US" smtClean="0"/>
              <a:t>按一下以編輯母片標題樣式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CN" altLang="en-US"/>
          </a:p>
        </p:txBody>
      </p:sp>
    </p:spTree>
  </p:cSld>
  <p:clrMapOvr>
    <a:masterClrMapping/>
  </p:clrMapOvr>
</p:sldLayout>
</file>

<file path=ppt/slideLayouts/slideLayout7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latin typeface="微軟正黑體" pitchFamily="34" charset="-120"/>
                <a:ea typeface="微軟正黑體" pitchFamily="34" charset="-120"/>
              </a:defRPr>
            </a:lvl1pPr>
          </a:lstStyle>
          <a:p>
            <a:r>
              <a:rPr lang="zh-TW" altLang="en-US" smtClean="0"/>
              <a:t>按一下以編輯母片標題樣式</a:t>
            </a:r>
            <a:endParaRPr lang="zh-CN" altLang="en-US"/>
          </a:p>
        </p:txBody>
      </p:sp>
      <p:sp>
        <p:nvSpPr>
          <p:cNvPr id="3" name="内容占位符 2"/>
          <p:cNvSpPr>
            <a:spLocks noGrp="1"/>
          </p:cNvSpPr>
          <p:nvPr>
            <p:ph idx="1"/>
          </p:nvPr>
        </p:nvSpPr>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dirty="0"/>
          </a:p>
        </p:txBody>
      </p:sp>
    </p:spTree>
  </p:cSld>
  <p:clrMapOvr>
    <a:masterClrMapping/>
  </p:clrMapOvr>
</p:sldLayout>
</file>

<file path=ppt/slideLayouts/slideLayout7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
        <p:nvSpPr>
          <p:cNvPr id="3" name="内容占位符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p>
        </p:txBody>
      </p:sp>
    </p:spTree>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
        <p:nvSpPr>
          <p:cNvPr id="3" name="竖排文字占位符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CN" altLang="en-US"/>
          </a:p>
        </p:txBody>
      </p:sp>
      <p:sp>
        <p:nvSpPr>
          <p:cNvPr id="3" name="竖排文字占位符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82600" y="333375"/>
            <a:ext cx="8277225" cy="692150"/>
          </a:xfrm>
        </p:spPr>
        <p:txBody>
          <a:bodyPr/>
          <a:lstStyle/>
          <a:p>
            <a:r>
              <a:rPr lang="zh-TW" altLang="en-US" smtClean="0"/>
              <a:t>按一下以編輯母片標題樣式</a:t>
            </a:r>
            <a:endParaRPr lang="zh-CN" altLang="en-US"/>
          </a:p>
        </p:txBody>
      </p:sp>
      <p:sp>
        <p:nvSpPr>
          <p:cNvPr id="3" name="文本占位符 2"/>
          <p:cNvSpPr>
            <a:spLocks noGrp="1"/>
          </p:cNvSpPr>
          <p:nvPr>
            <p:ph type="body" sz="half" idx="1"/>
          </p:nvPr>
        </p:nvSpPr>
        <p:spPr>
          <a:xfrm>
            <a:off x="457200" y="1193800"/>
            <a:ext cx="40386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half" idx="2"/>
          </p:nvPr>
        </p:nvSpPr>
        <p:spPr>
          <a:xfrm>
            <a:off x="4648200" y="1193800"/>
            <a:ext cx="40386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3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82600" y="333375"/>
            <a:ext cx="8277225" cy="692150"/>
          </a:xfrm>
        </p:spPr>
        <p:txBody>
          <a:bodyPr/>
          <a:lstStyle/>
          <a:p>
            <a:r>
              <a:rPr lang="zh-TW" altLang="en-US" smtClean="0"/>
              <a:t>按一下以編輯母片標題樣式</a:t>
            </a:r>
            <a:endParaRPr lang="zh-CN" altLang="en-US"/>
          </a:p>
        </p:txBody>
      </p:sp>
      <p:sp>
        <p:nvSpPr>
          <p:cNvPr id="3" name="表格占位符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CN" altLang="en-US" noProof="0" smtClean="0"/>
          </a:p>
        </p:txBody>
      </p:sp>
    </p:spTree>
  </p:cSld>
  <p:clrMapOvr>
    <a:masterClrMapping/>
  </p:clrMapOvr>
</p:sldLayout>
</file>

<file path=ppt/slideLayouts/slideLayout737.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82600" y="333375"/>
            <a:ext cx="8277225" cy="692150"/>
          </a:xfrm>
        </p:spPr>
        <p:txBody>
          <a:bodyPr/>
          <a:lstStyle/>
          <a:p>
            <a:r>
              <a:rPr lang="zh-TW" altLang="en-US" smtClean="0"/>
              <a:t>按一下以編輯母片標題樣式</a:t>
            </a:r>
            <a:endParaRPr lang="zh-CN" altLang="en-US"/>
          </a:p>
        </p:txBody>
      </p:sp>
      <p:sp>
        <p:nvSpPr>
          <p:cNvPr id="3" name="内容占位符 2"/>
          <p:cNvSpPr>
            <a:spLocks noGrp="1"/>
          </p:cNvSpPr>
          <p:nvPr>
            <p:ph sz="quarter" idx="1"/>
          </p:nvPr>
        </p:nvSpPr>
        <p:spPr>
          <a:xfrm>
            <a:off x="457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quarter" idx="2"/>
          </p:nvPr>
        </p:nvSpPr>
        <p:spPr>
          <a:xfrm>
            <a:off x="4648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5" name="内容占位符 4"/>
          <p:cNvSpPr>
            <a:spLocks noGrp="1"/>
          </p:cNvSpPr>
          <p:nvPr>
            <p:ph sz="quarter" idx="3"/>
          </p:nvPr>
        </p:nvSpPr>
        <p:spPr>
          <a:xfrm>
            <a:off x="457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6" name="内容占位符 5"/>
          <p:cNvSpPr>
            <a:spLocks noGrp="1"/>
          </p:cNvSpPr>
          <p:nvPr>
            <p:ph sz="quarter" idx="4"/>
          </p:nvPr>
        </p:nvSpPr>
        <p:spPr>
          <a:xfrm>
            <a:off x="4648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738.xml><?xml version="1.0" encoding="utf-8"?>
<p:sldLayout xmlns:a="http://schemas.openxmlformats.org/drawingml/2006/main" xmlns:r="http://schemas.openxmlformats.org/officeDocument/2006/relationships" xmlns:p="http://schemas.openxmlformats.org/presentationml/2006/main" type="objOverTx" preserve="1">
  <p:cSld name="標題及物件在文字之上">
    <p:spTree>
      <p:nvGrpSpPr>
        <p:cNvPr id="1" name=""/>
        <p:cNvGrpSpPr/>
        <p:nvPr/>
      </p:nvGrpSpPr>
      <p:grpSpPr>
        <a:xfrm>
          <a:off x="0" y="0"/>
          <a:ext cx="0" cy="0"/>
          <a:chOff x="0" y="0"/>
          <a:chExt cx="0" cy="0"/>
        </a:xfrm>
      </p:grpSpPr>
      <p:sp>
        <p:nvSpPr>
          <p:cNvPr id="5" name="文字方塊 4"/>
          <p:cNvSpPr txBox="1"/>
          <p:nvPr userDrawn="1"/>
        </p:nvSpPr>
        <p:spPr>
          <a:xfrm>
            <a:off x="-558800" y="6321425"/>
            <a:ext cx="2511425" cy="261938"/>
          </a:xfrm>
          <a:prstGeom prst="rect">
            <a:avLst/>
          </a:prstGeom>
          <a:noFill/>
        </p:spPr>
        <p:txBody>
          <a:bodyPr>
            <a:spAutoFit/>
          </a:bodyPr>
          <a:lstStyle/>
          <a:p>
            <a:pPr algn="ctr" rtl="0" fontAlgn="base">
              <a:spcBef>
                <a:spcPct val="0"/>
              </a:spcBef>
              <a:spcAft>
                <a:spcPct val="0"/>
              </a:spcAft>
              <a:defRPr/>
            </a:pPr>
            <a:r>
              <a:rPr kumimoji="1" lang="en-US" altLang="zh-TW" sz="1100" kern="1200" dirty="0">
                <a:solidFill>
                  <a:sysClr val="windowText" lastClr="000000">
                    <a:lumMod val="75000"/>
                    <a:lumOff val="25000"/>
                  </a:sysClr>
                </a:solidFill>
                <a:latin typeface="Tahoma"/>
                <a:ea typeface="新細明體" pitchFamily="18" charset="-120"/>
                <a:cs typeface="+mn-cs"/>
              </a:rPr>
              <a:t>© 2010 Advantech</a:t>
            </a:r>
            <a:endParaRPr kumimoji="1" lang="zh-TW" altLang="en-US" sz="1100" kern="1200" dirty="0">
              <a:solidFill>
                <a:sysClr val="windowText" lastClr="000000">
                  <a:lumMod val="75000"/>
                  <a:lumOff val="25000"/>
                </a:sysClr>
              </a:solidFill>
              <a:latin typeface="Tahoma"/>
              <a:ea typeface="新細明體" pitchFamily="18" charset="-120"/>
              <a:cs typeface="+mn-cs"/>
            </a:endParaRPr>
          </a:p>
        </p:txBody>
      </p:sp>
      <p:sp>
        <p:nvSpPr>
          <p:cNvPr id="2" name="標題 1"/>
          <p:cNvSpPr>
            <a:spLocks noGrp="1"/>
          </p:cNvSpPr>
          <p:nvPr>
            <p:ph type="title"/>
          </p:nvPr>
        </p:nvSpPr>
        <p:spPr>
          <a:xfrm>
            <a:off x="457200" y="304800"/>
            <a:ext cx="8229600" cy="1143000"/>
          </a:xfr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8229600" cy="21859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3938588"/>
            <a:ext cx="8229600" cy="21875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AndObj" preserve="1">
  <p:cSld name="標題，文字及物件">
    <p:spTree>
      <p:nvGrpSpPr>
        <p:cNvPr id="1" name=""/>
        <p:cNvGrpSpPr/>
        <p:nvPr/>
      </p:nvGrpSpPr>
      <p:grpSpPr>
        <a:xfrm>
          <a:off x="0" y="0"/>
          <a:ext cx="0" cy="0"/>
          <a:chOff x="0" y="0"/>
          <a:chExt cx="0" cy="0"/>
        </a:xfrm>
      </p:grpSpPr>
      <p:sp>
        <p:nvSpPr>
          <p:cNvPr id="2" name="標題 1"/>
          <p:cNvSpPr>
            <a:spLocks noGrp="1"/>
          </p:cNvSpPr>
          <p:nvPr>
            <p:ph type="title"/>
          </p:nvPr>
        </p:nvSpPr>
        <p:spPr>
          <a:xfrm>
            <a:off x="196850" y="333375"/>
            <a:ext cx="8737600" cy="692150"/>
          </a:xfrm>
        </p:spPr>
        <p:txBody>
          <a:bodyPr/>
          <a:lstStyle/>
          <a:p>
            <a:r>
              <a:rPr lang="zh-TW" altLang="en-US" smtClean="0"/>
              <a:t>按一下以編輯母片標題樣式</a:t>
            </a:r>
            <a:endParaRPr lang="zh-TW" altLang="en-US"/>
          </a:p>
        </p:txBody>
      </p:sp>
      <p:sp>
        <p:nvSpPr>
          <p:cNvPr id="3" name="文字版面配置區 2"/>
          <p:cNvSpPr>
            <a:spLocks noGrp="1"/>
          </p:cNvSpPr>
          <p:nvPr>
            <p:ph type="body" sz="half" idx="1"/>
          </p:nvPr>
        </p:nvSpPr>
        <p:spPr>
          <a:xfrm>
            <a:off x="222250" y="1193800"/>
            <a:ext cx="42672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1850" y="1193800"/>
            <a:ext cx="42672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lgn="ctr">
              <a:defRPr>
                <a:solidFill>
                  <a:srgbClr val="0070C0"/>
                </a:solidFill>
                <a:latin typeface="Franklin Gothic Demi" pitchFamily="34" charset="0"/>
                <a:cs typeface="Tahoma" pitchFamily="34" charset="0"/>
              </a:defRPr>
            </a:lvl1pPr>
          </a:lstStyle>
          <a:p>
            <a:r>
              <a:rPr lang="zh-TW" altLang="en-US" smtClean="0"/>
              <a:t>按一下以編輯母片標題樣式</a:t>
            </a:r>
            <a:endParaRPr lang="zh-TW" altLang="en-US" dirty="0"/>
          </a:p>
        </p:txBody>
      </p:sp>
      <p:sp>
        <p:nvSpPr>
          <p:cNvPr id="3" name="內容版面配置區 2"/>
          <p:cNvSpPr>
            <a:spLocks noGrp="1"/>
          </p:cNvSpPr>
          <p:nvPr>
            <p:ph idx="1"/>
          </p:nvPr>
        </p:nvSpPr>
        <p:spPr/>
        <p:txBody>
          <a:bodyPr/>
          <a:lstStyle>
            <a:lvl1pPr>
              <a:defRPr>
                <a:latin typeface="Tahoma" pitchFamily="34" charset="0"/>
                <a:cs typeface="Tahoma" pitchFamily="34" charset="0"/>
              </a:defRPr>
            </a:lvl1pPr>
            <a:lvl2pPr>
              <a:defRPr>
                <a:latin typeface="Tahoma" pitchFamily="34" charset="0"/>
                <a:cs typeface="Tahoma" pitchFamily="34" charset="0"/>
              </a:defRPr>
            </a:lvl2pPr>
            <a:lvl3pPr>
              <a:defRPr>
                <a:latin typeface="Tahoma" pitchFamily="34" charset="0"/>
                <a:cs typeface="Tahoma" pitchFamily="34" charset="0"/>
              </a:defRPr>
            </a:lvl3pPr>
            <a:lvl4pPr>
              <a:defRPr>
                <a:latin typeface="Tahoma" pitchFamily="34" charset="0"/>
                <a:cs typeface="Tahoma" pitchFamily="34" charset="0"/>
              </a:defRPr>
            </a:lvl4pPr>
            <a:lvl5pPr>
              <a:defRPr>
                <a:latin typeface="Tahoma" pitchFamily="34" charset="0"/>
                <a:cs typeface="Tahoma" pitchFamily="34" charset="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dirty="0"/>
          </a:p>
        </p:txBody>
      </p:sp>
    </p:spTree>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chart" preserve="1">
  <p:cSld name="標題及圖表">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圖表版面配置區 2"/>
          <p:cNvSpPr>
            <a:spLocks noGrp="1"/>
          </p:cNvSpPr>
          <p:nvPr>
            <p:ph type="chart" idx="1"/>
          </p:nvPr>
        </p:nvSpPr>
        <p:spPr>
          <a:xfrm>
            <a:off x="457200" y="1193800"/>
            <a:ext cx="8229600" cy="4932363"/>
          </a:xfrm>
        </p:spPr>
        <p:txBody>
          <a:bodyPr/>
          <a:lstStyle/>
          <a:p>
            <a:pPr lvl="0"/>
            <a:r>
              <a:rPr lang="zh-TW" altLang="en-US" noProof="0" smtClean="0"/>
              <a:t>按一下圖示以新增圖表</a:t>
            </a:r>
            <a:endParaRPr lang="zh-TW" altLang="en-US" noProof="0"/>
          </a:p>
        </p:txBody>
      </p:sp>
    </p:spTree>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4" name="Picture 4" descr="螢幕快照 2011-09-19 下午5.34.59.png"/>
          <p:cNvPicPr>
            <a:picLocks noChangeAspect="1"/>
          </p:cNvPicPr>
          <p:nvPr/>
        </p:nvPicPr>
        <p:blipFill>
          <a:blip r:embed="rId2" cstate="print"/>
          <a:srcRect/>
          <a:stretch>
            <a:fillRect/>
          </a:stretch>
        </p:blipFill>
        <p:spPr bwMode="auto">
          <a:xfrm>
            <a:off x="211138" y="565150"/>
            <a:ext cx="8775700" cy="3708400"/>
          </a:xfrm>
          <a:prstGeom prst="rect">
            <a:avLst/>
          </a:prstGeom>
          <a:noFill/>
          <a:ln w="9525">
            <a:noFill/>
            <a:miter lim="800000"/>
            <a:headEnd/>
            <a:tailEnd/>
          </a:ln>
        </p:spPr>
      </p:pic>
      <p:sp>
        <p:nvSpPr>
          <p:cNvPr id="2" name="Title 1"/>
          <p:cNvSpPr>
            <a:spLocks noGrp="1"/>
          </p:cNvSpPr>
          <p:nvPr>
            <p:ph type="ctrTitle"/>
          </p:nvPr>
        </p:nvSpPr>
        <p:spPr>
          <a:xfrm>
            <a:off x="451224" y="4288118"/>
            <a:ext cx="7772400" cy="830542"/>
          </a:xfrm>
        </p:spPr>
        <p:txBody>
          <a:bodyPr>
            <a:noAutofit/>
          </a:bodyPr>
          <a:lstStyle>
            <a:lvl1pPr algn="l">
              <a:defRPr sz="4800"/>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457200" y="5184588"/>
            <a:ext cx="6400800" cy="558800"/>
          </a:xfrm>
        </p:spPr>
        <p:txBody>
          <a:bodyPr/>
          <a:lstStyle>
            <a:lvl1pPr marL="0" indent="0" algn="l">
              <a:buNone/>
              <a:defRPr>
                <a:solidFill>
                  <a:schemeClr val="tx1">
                    <a:lumMod val="75000"/>
                    <a:lumOff val="25000"/>
                  </a:schemeClr>
                </a:solidFill>
                <a:latin typeface="新細明體"/>
                <a:ea typeface="新細明體"/>
                <a:cs typeface="新細明體"/>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5" name="Date Placeholder 3"/>
          <p:cNvSpPr>
            <a:spLocks noGrp="1"/>
          </p:cNvSpPr>
          <p:nvPr>
            <p:ph type="dt" sz="half" idx="10"/>
          </p:nvPr>
        </p:nvSpPr>
        <p:spPr/>
        <p:txBody>
          <a:bodyPr/>
          <a:lstStyle>
            <a:lvl1pPr>
              <a:defRPr/>
            </a:lvl1pPr>
          </a:lstStyle>
          <a:p>
            <a:pPr algn="l" rtl="0" fontAlgn="base">
              <a:spcBef>
                <a:spcPct val="0"/>
              </a:spcBef>
              <a:spcAft>
                <a:spcPct val="0"/>
              </a:spcAft>
            </a:pPr>
            <a:fld id="{11B4EBAF-83DE-4CC9-9D29-2DD267DD8F56}"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6"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7"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37E8700A-F6F7-46E1-A585-AE72113ACDDB}"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dirty="0"/>
          </a:p>
        </p:txBody>
      </p:sp>
      <p:sp>
        <p:nvSpPr>
          <p:cNvPr id="3" name="Content Placeholder 2"/>
          <p:cNvSpPr>
            <a:spLocks noGrp="1"/>
          </p:cNvSpPr>
          <p:nvPr>
            <p:ph idx="1"/>
          </p:nvPr>
        </p:nvSpPr>
        <p:spPr/>
        <p:txBody>
          <a:bodyPr/>
          <a:lstStyle>
            <a:lvl1pPr>
              <a:defRPr>
                <a:solidFill>
                  <a:schemeClr val="accent1">
                    <a:lumMod val="75000"/>
                  </a:schemeClr>
                </a:solidFill>
                <a:latin typeface="新細明體"/>
                <a:ea typeface="新細明體"/>
                <a:cs typeface="新細明體"/>
              </a:defRPr>
            </a:lvl1pPr>
            <a:lvl2pPr>
              <a:defRPr>
                <a:solidFill>
                  <a:schemeClr val="tx1">
                    <a:lumMod val="95000"/>
                    <a:lumOff val="5000"/>
                  </a:schemeClr>
                </a:solidFill>
                <a:latin typeface="新細明體"/>
                <a:ea typeface="新細明體"/>
                <a:cs typeface="新細明體"/>
              </a:defRPr>
            </a:lvl2pPr>
            <a:lvl3pPr>
              <a:defRPr>
                <a:latin typeface="新細明體"/>
                <a:ea typeface="新細明體"/>
                <a:cs typeface="新細明體"/>
              </a:defRPr>
            </a:lvl3pPr>
            <a:lvl4pPr>
              <a:defRPr>
                <a:latin typeface="新細明體"/>
                <a:ea typeface="新細明體"/>
                <a:cs typeface="新細明體"/>
              </a:defRPr>
            </a:lvl4pPr>
            <a:lvl5pPr>
              <a:defRPr>
                <a:latin typeface="新細明體"/>
                <a:ea typeface="新細明體"/>
                <a:cs typeface="新細明體"/>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fld id="{923F5DD2-FC14-45A2-8630-7C69E9F42F4A}"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4EFEBAE6-A3E2-49EB-BFA4-A406CB82A01F}"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fld id="{B67042F3-D19C-4910-A519-EF72F79C557C}"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3B17F4DE-EA5A-431A-92AA-5B89F5B9ADAB}"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3"/>
          <p:cNvSpPr>
            <a:spLocks noGrp="1"/>
          </p:cNvSpPr>
          <p:nvPr>
            <p:ph type="dt" sz="half" idx="10"/>
          </p:nvPr>
        </p:nvSpPr>
        <p:spPr/>
        <p:txBody>
          <a:bodyPr/>
          <a:lstStyle>
            <a:lvl1pPr>
              <a:defRPr/>
            </a:lvl1pPr>
          </a:lstStyle>
          <a:p>
            <a:pPr algn="l" rtl="0" fontAlgn="base">
              <a:spcBef>
                <a:spcPct val="0"/>
              </a:spcBef>
              <a:spcAft>
                <a:spcPct val="0"/>
              </a:spcAft>
            </a:pPr>
            <a:fld id="{BF9C7EEC-D8E5-4C0C-98A6-C48B88EA6632}"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6"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7"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A3631924-641C-4F9A-82F0-A7959EEC8551}"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Date Placeholder 3"/>
          <p:cNvSpPr>
            <a:spLocks noGrp="1"/>
          </p:cNvSpPr>
          <p:nvPr>
            <p:ph type="dt" sz="half" idx="10"/>
          </p:nvPr>
        </p:nvSpPr>
        <p:spPr/>
        <p:txBody>
          <a:bodyPr/>
          <a:lstStyle>
            <a:lvl1pPr>
              <a:defRPr/>
            </a:lvl1pPr>
          </a:lstStyle>
          <a:p>
            <a:pPr algn="l" rtl="0" fontAlgn="base">
              <a:spcBef>
                <a:spcPct val="0"/>
              </a:spcBef>
              <a:spcAft>
                <a:spcPct val="0"/>
              </a:spcAft>
            </a:pPr>
            <a:fld id="{B6501196-4F77-40DA-B36D-646F396A95BD}"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8"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9"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A78183C3-E9A5-4449-8CE3-9AD060ADDB29}"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3"/>
          <p:cNvSpPr>
            <a:spLocks noGrp="1"/>
          </p:cNvSpPr>
          <p:nvPr>
            <p:ph type="dt" sz="half" idx="10"/>
          </p:nvPr>
        </p:nvSpPr>
        <p:spPr/>
        <p:txBody>
          <a:bodyPr/>
          <a:lstStyle>
            <a:lvl1pPr>
              <a:defRPr/>
            </a:lvl1pPr>
          </a:lstStyle>
          <a:p>
            <a:pPr algn="l" rtl="0" fontAlgn="base">
              <a:spcBef>
                <a:spcPct val="0"/>
              </a:spcBef>
              <a:spcAft>
                <a:spcPct val="0"/>
              </a:spcAft>
            </a:pPr>
            <a:fld id="{0618E6F3-E112-4799-9349-3333DB92C4FF}"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4"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5"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40D17CEF-85CC-4159-BA6F-9F9F885B13A4}"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lgn="l" rtl="0" fontAlgn="base">
              <a:spcBef>
                <a:spcPct val="0"/>
              </a:spcBef>
              <a:spcAft>
                <a:spcPct val="0"/>
              </a:spcAft>
            </a:pPr>
            <a:fld id="{12EBCDD5-56A9-454B-8F87-DF55E86F583A}"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3"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4"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EC013190-3B09-466D-8A52-A21B3EC64465}"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3"/>
          <p:cNvSpPr>
            <a:spLocks noGrp="1"/>
          </p:cNvSpPr>
          <p:nvPr>
            <p:ph type="dt" sz="half" idx="10"/>
          </p:nvPr>
        </p:nvSpPr>
        <p:spPr/>
        <p:txBody>
          <a:bodyPr/>
          <a:lstStyle>
            <a:lvl1pPr>
              <a:defRPr/>
            </a:lvl1pPr>
          </a:lstStyle>
          <a:p>
            <a:pPr algn="l" rtl="0" fontAlgn="base">
              <a:spcBef>
                <a:spcPct val="0"/>
              </a:spcBef>
              <a:spcAft>
                <a:spcPct val="0"/>
              </a:spcAft>
            </a:pPr>
            <a:fld id="{38507622-FC03-444D-A77B-5F5AD2CAAC4F}"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6"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7"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7F0FC14D-5224-4EC8-800B-FA1DBC39BC98}"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3"/>
          <p:cNvSpPr>
            <a:spLocks noGrp="1"/>
          </p:cNvSpPr>
          <p:nvPr>
            <p:ph type="dt" sz="half" idx="10"/>
          </p:nvPr>
        </p:nvSpPr>
        <p:spPr/>
        <p:txBody>
          <a:bodyPr/>
          <a:lstStyle>
            <a:lvl1pPr>
              <a:defRPr/>
            </a:lvl1pPr>
          </a:lstStyle>
          <a:p>
            <a:pPr algn="l" rtl="0" fontAlgn="base">
              <a:spcBef>
                <a:spcPct val="0"/>
              </a:spcBef>
              <a:spcAft>
                <a:spcPct val="0"/>
              </a:spcAft>
            </a:pPr>
            <a:fld id="{9F2CBEB2-8F6D-429B-B745-971FBF1AEAAF}"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6"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7"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EE470DAC-ED0C-44B0-823A-8D92EB6FA1D1}"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5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fld id="{6E87BA07-2BF7-4394-AD96-D023038D4876}"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E6CCFAE2-C80A-4A84-AEB6-77239B619BE5}"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6CCDE490-CDE0-4202-8B01-C590DD2D9E69}" type="slidenum">
              <a:rPr lang="zh-TW" altLang="en-US"/>
              <a:pPr>
                <a:defRPr/>
              </a:pPr>
              <a:t>‹#›</a:t>
            </a:fld>
            <a:endParaRPr lang="en-US" altLang="zh-TW"/>
          </a:p>
        </p:txBody>
      </p:sp>
    </p:spTree>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lvl1pPr>
              <a:defRPr/>
            </a:lvl1pPr>
          </a:lstStyle>
          <a:p>
            <a:pPr algn="l" rtl="0" fontAlgn="base">
              <a:spcBef>
                <a:spcPct val="0"/>
              </a:spcBef>
              <a:spcAft>
                <a:spcPct val="0"/>
              </a:spcAft>
            </a:pPr>
            <a:fld id="{870AA07D-61F0-42B8-945A-912FE78A8747}"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5" name="Footer Placeholder 4"/>
          <p:cNvSpPr>
            <a:spLocks noGrp="1"/>
          </p:cNvSpPr>
          <p:nvPr>
            <p:ph type="ftr" sz="quarter" idx="11"/>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6" name="Slide Number Placeholder 5"/>
          <p:cNvSpPr>
            <a:spLocks noGrp="1"/>
          </p:cNvSpPr>
          <p:nvPr>
            <p:ph type="sldNum" sz="quarter" idx="12"/>
          </p:nvPr>
        </p:nvSpPr>
        <p:spPr/>
        <p:txBody>
          <a:bodyPr/>
          <a:lstStyle>
            <a:lvl1pPr>
              <a:defRPr/>
            </a:lvl1pPr>
          </a:lstStyle>
          <a:p>
            <a:pPr algn="r" rtl="0" fontAlgn="base">
              <a:spcBef>
                <a:spcPct val="0"/>
              </a:spcBef>
              <a:spcAft>
                <a:spcPct val="0"/>
              </a:spcAft>
            </a:pPr>
            <a:fld id="{EB50982C-63BE-4A5A-9AB9-3B7B7FDE8F6F}"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hf hdr="0" ftr="0" dt="0"/>
</p:sldLayout>
</file>

<file path=ppt/slideLayouts/slideLayout761.xml><?xml version="1.0" encoding="utf-8"?>
<p:sldLayout xmlns:a="http://schemas.openxmlformats.org/drawingml/2006/main" xmlns:r="http://schemas.openxmlformats.org/officeDocument/2006/relationships" xmlns:p="http://schemas.openxmlformats.org/presentationml/2006/main" type="twoObjAndObj" preserve="1">
  <p:cSld name="標題， 2 個小物件與1 個大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zh-TW" altLang="en-US" smtClean="0"/>
              <a:t>按一下以編輯母片標題樣式</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Rectangle 8"/>
          <p:cNvSpPr>
            <a:spLocks noGrp="1" noChangeArrowheads="1"/>
          </p:cNvSpPr>
          <p:nvPr>
            <p:ph type="ftr" sz="quarter" idx="10"/>
          </p:nvPr>
        </p:nvSpPr>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7" name="Rectangle 9"/>
          <p:cNvSpPr>
            <a:spLocks noGrp="1" noChangeArrowheads="1"/>
          </p:cNvSpPr>
          <p:nvPr>
            <p:ph type="sldNum" sz="quarter" idx="11"/>
          </p:nvPr>
        </p:nvSpPr>
        <p:spPr/>
        <p:txBody>
          <a:bodyPr/>
          <a:lstStyle>
            <a:lvl1pPr>
              <a:defRPr/>
            </a:lvl1pPr>
          </a:lstStyle>
          <a:p>
            <a:pPr algn="r" rtl="0" fontAlgn="base">
              <a:spcBef>
                <a:spcPct val="0"/>
              </a:spcBef>
              <a:spcAft>
                <a:spcPct val="0"/>
              </a:spcAft>
            </a:pPr>
            <a:fld id="{2C7CAD78-3ADE-491B-9AA4-C65E772EC1EA}"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600200"/>
            <a:ext cx="8229600" cy="4525963"/>
          </a:xfrm>
        </p:spPr>
        <p:txBody>
          <a:bodyPr/>
          <a:lstStyle/>
          <a:p>
            <a:r>
              <a:rPr lang="zh-TW" altLang="en-US" smtClean="0"/>
              <a:t>按一下圖示以新增表格</a:t>
            </a:r>
            <a:endParaRPr lang="zh-TW" altLang="en-US"/>
          </a:p>
        </p:txBody>
      </p:sp>
      <p:sp>
        <p:nvSpPr>
          <p:cNvPr id="4" name="日期版面配置區 3"/>
          <p:cNvSpPr>
            <a:spLocks noGrp="1"/>
          </p:cNvSpPr>
          <p:nvPr>
            <p:ph type="dt" sz="half" idx="10"/>
          </p:nvPr>
        </p:nvSpPr>
        <p:spPr>
          <a:xfrm>
            <a:off x="457200" y="6356350"/>
            <a:ext cx="2133600" cy="365125"/>
          </a:xfrm>
        </p:spPr>
        <p:txBody>
          <a:bodyPr/>
          <a:lstStyle>
            <a:lvl1pPr>
              <a:defRPr/>
            </a:lvl1pPr>
          </a:lstStyle>
          <a:p>
            <a:pPr algn="l" rtl="0" fontAlgn="base">
              <a:spcBef>
                <a:spcPct val="0"/>
              </a:spcBef>
              <a:spcAft>
                <a:spcPct val="0"/>
              </a:spcAft>
            </a:pPr>
            <a:fld id="{86907235-16C8-439B-B127-A56A8DA93609}" type="datetimeFigureOut">
              <a:rPr kumimoji="1" lang="en-US" sz="1200" kern="1200">
                <a:solidFill>
                  <a:srgbClr val="898989"/>
                </a:solidFill>
                <a:latin typeface="Times New Roman" pitchFamily="18" charset="0"/>
                <a:ea typeface="新細明體" pitchFamily="18" charset="-120"/>
                <a:cs typeface="+mn-cs"/>
              </a:rPr>
              <a:pPr algn="l" rtl="0" fontAlgn="base">
                <a:spcBef>
                  <a:spcPct val="0"/>
                </a:spcBef>
                <a:spcAft>
                  <a:spcPct val="0"/>
                </a:spcAft>
              </a:pPr>
              <a:t>12/5/2013</a:t>
            </a:fld>
            <a:endParaRPr kumimoji="1" lang="en-US" sz="1200" kern="1200">
              <a:solidFill>
                <a:srgbClr val="898989"/>
              </a:solidFill>
              <a:latin typeface="Times New Roman" pitchFamily="18" charset="0"/>
              <a:ea typeface="新細明體" pitchFamily="18" charset="-120"/>
              <a:cs typeface="+mn-cs"/>
            </a:endParaRPr>
          </a:p>
        </p:txBody>
      </p:sp>
      <p:sp>
        <p:nvSpPr>
          <p:cNvPr id="5" name="頁尾版面配置區 4"/>
          <p:cNvSpPr>
            <a:spLocks noGrp="1"/>
          </p:cNvSpPr>
          <p:nvPr>
            <p:ph type="ftr" sz="quarter" idx="11"/>
          </p:nvPr>
        </p:nvSpPr>
        <p:spPr>
          <a:xfrm>
            <a:off x="3124200" y="6356350"/>
            <a:ext cx="2895600" cy="365125"/>
          </a:xfrm>
        </p:spPr>
        <p:txBody>
          <a:bodyPr/>
          <a:lstStyle>
            <a:lvl1pPr>
              <a:defRPr/>
            </a:lvl1pPr>
          </a:lstStyle>
          <a:p>
            <a:pPr algn="ctr" rtl="0" fontAlgn="base">
              <a:spcBef>
                <a:spcPct val="0"/>
              </a:spcBef>
              <a:spcAft>
                <a:spcPct val="0"/>
              </a:spcAft>
            </a:pPr>
            <a:endParaRPr kumimoji="1" lang="en-US" altLang="zh-TW" sz="1200" kern="1200">
              <a:solidFill>
                <a:srgbClr val="898989"/>
              </a:solidFill>
              <a:latin typeface="Times New Roman" pitchFamily="18" charset="0"/>
              <a:ea typeface="新細明體" pitchFamily="18" charset="-120"/>
              <a:cs typeface="+mn-cs"/>
            </a:endParaRPr>
          </a:p>
        </p:txBody>
      </p:sp>
      <p:sp>
        <p:nvSpPr>
          <p:cNvPr id="6" name="投影片編號版面配置區 5"/>
          <p:cNvSpPr>
            <a:spLocks noGrp="1"/>
          </p:cNvSpPr>
          <p:nvPr>
            <p:ph type="sldNum" sz="quarter" idx="12"/>
          </p:nvPr>
        </p:nvSpPr>
        <p:spPr>
          <a:xfrm>
            <a:off x="6553200" y="6356350"/>
            <a:ext cx="2133600" cy="365125"/>
          </a:xfrm>
        </p:spPr>
        <p:txBody>
          <a:bodyPr/>
          <a:lstStyle>
            <a:lvl1pPr>
              <a:defRPr/>
            </a:lvl1pPr>
          </a:lstStyle>
          <a:p>
            <a:pPr algn="r" rtl="0" fontAlgn="base">
              <a:spcBef>
                <a:spcPct val="0"/>
              </a:spcBef>
              <a:spcAft>
                <a:spcPct val="0"/>
              </a:spcAft>
            </a:pPr>
            <a:fld id="{1AAAFB4B-3B29-4EED-B814-54FAF8CF149D}" type="slidenum">
              <a:rPr kumimoji="1" lang="en-US" altLang="zh-TW" sz="1200" kern="1200">
                <a:solidFill>
                  <a:srgbClr val="898989"/>
                </a:solidFill>
                <a:latin typeface="Times New Roman" pitchFamily="18" charset="0"/>
                <a:ea typeface="新細明體" pitchFamily="18" charset="-120"/>
                <a:cs typeface="+mn-cs"/>
              </a:rPr>
              <a:pPr algn="r" rtl="0" fontAlgn="base">
                <a:spcBef>
                  <a:spcPct val="0"/>
                </a:spcBef>
                <a:spcAft>
                  <a:spcPct val="0"/>
                </a:spcAft>
              </a:pPr>
              <a:t>‹#›</a:t>
            </a:fld>
            <a:endParaRPr kumimoji="1" lang="en-US" altLang="zh-TW" sz="1200" kern="1200">
              <a:solidFill>
                <a:srgbClr val="898989"/>
              </a:solidFill>
              <a:latin typeface="Times New Roman" pitchFamily="18" charset="0"/>
              <a:ea typeface="新細明體" pitchFamily="18" charset="-120"/>
              <a:cs typeface="+mn-cs"/>
            </a:endParaRPr>
          </a:p>
        </p:txBody>
      </p:sp>
    </p:spTree>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E54E7E9D-E728-45BC-9455-189566D636A9}"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8242B775-D9D2-448B-A0B1-A6DAC8DC56BE}"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672DD5C3-35EB-4D6E-8D7D-F2680EF381B5}"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45C27EA6-585A-4A70-8D3F-51DAF6767DB4}"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8"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5DCA83DD-87E6-4D38-88A5-F695A0A46EC7}"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4"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9BFF2F67-5A6F-4901-B24D-80C77E9B9D5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3"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C207640-BE5D-4C69-8C1D-804F8389F3A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29031967-659A-4C63-A577-799C9E9D9C2D}" type="slidenum">
              <a:rPr lang="zh-TW" altLang="en-US"/>
              <a:pPr>
                <a:defRPr/>
              </a:pPr>
              <a:t>‹#›</a:t>
            </a:fld>
            <a:endParaRPr lang="en-US" altLang="zh-TW"/>
          </a:p>
        </p:txBody>
      </p:sp>
    </p:spTree>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44430AF0-A3B4-4C1B-ACCE-0A593842C1F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68DAB60-578C-48AA-91D9-007C7CE6AD26}"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9D5A0EDA-18D8-4E45-8CCC-81CD32222621}"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7D92492-CF74-4012-90A9-205CEE061302}"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E54E7E9D-E728-45BC-9455-189566D636A9}"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8242B775-D9D2-448B-A0B1-A6DAC8DC56BE}"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672DD5C3-35EB-4D6E-8D7D-F2680EF381B5}"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45C27EA6-585A-4A70-8D3F-51DAF6767DB4}"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8"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5DCA83DD-87E6-4D38-88A5-F695A0A46EC7}"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4"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9BFF2F67-5A6F-4901-B24D-80C77E9B9D5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2"/>
          <p:cNvSpPr>
            <a:spLocks noGrp="1" noChangeArrowheads="1"/>
          </p:cNvSpPr>
          <p:nvPr>
            <p:ph type="sldNum" sz="quarter" idx="10"/>
          </p:nvPr>
        </p:nvSpPr>
        <p:spPr>
          <a:ln/>
        </p:spPr>
        <p:txBody>
          <a:bodyPr/>
          <a:lstStyle>
            <a:lvl1pPr>
              <a:defRPr/>
            </a:lvl1pPr>
          </a:lstStyle>
          <a:p>
            <a:pPr>
              <a:defRPr/>
            </a:pPr>
            <a:fld id="{77854AB5-2E9F-4E36-AFEE-47FFA952018A}" type="slidenum">
              <a:rPr lang="zh-TW" altLang="en-US"/>
              <a:pPr>
                <a:defRPr/>
              </a:pPr>
              <a:t>‹#›</a:t>
            </a:fld>
            <a:endParaRPr lang="en-US" altLang="zh-TW"/>
          </a:p>
        </p:txBody>
      </p:sp>
    </p:spTree>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3"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C207640-BE5D-4C69-8C1D-804F8389F3A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44430AF0-A3B4-4C1B-ACCE-0A593842C1FD}"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68DAB60-578C-48AA-91D9-007C7CE6AD26}"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9D5A0EDA-18D8-4E45-8CCC-81CD32222621}"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37D92492-CF74-4012-90A9-205CEE061302}"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3107" name="Rectangle 35"/>
          <p:cNvSpPr>
            <a:spLocks noChangeArrowheads="1"/>
          </p:cNvSpPr>
          <p:nvPr/>
        </p:nvSpPr>
        <p:spPr bwMode="auto">
          <a:xfrm>
            <a:off x="2479431" y="1533526"/>
            <a:ext cx="5482004" cy="3057525"/>
          </a:xfrm>
          <a:prstGeom prst="rect">
            <a:avLst/>
          </a:prstGeom>
          <a:noFill/>
          <a:ln w="9525">
            <a:noFill/>
            <a:miter lim="800000"/>
            <a:headEnd/>
            <a:tailEnd/>
          </a:ln>
          <a:effectLst/>
        </p:spPr>
        <p:txBody>
          <a:bodyPr wrap="none" anchor="ctr"/>
          <a:lstStyle/>
          <a:p>
            <a:pPr algn="l" rtl="0" eaLnBrk="0" fontAlgn="base" hangingPunct="0">
              <a:spcBef>
                <a:spcPct val="50000"/>
              </a:spcBef>
              <a:spcAft>
                <a:spcPct val="0"/>
              </a:spcAft>
            </a:pPr>
            <a:endParaRPr kumimoji="1" lang="zh-TW" altLang="en-US" sz="1200" kern="1200">
              <a:solidFill>
                <a:srgbClr val="000000"/>
              </a:solidFill>
              <a:latin typeface="Arial" pitchFamily="34" charset="0"/>
              <a:ea typeface="新細明體" charset="-120"/>
              <a:cs typeface="+mn-cs"/>
            </a:endParaRPr>
          </a:p>
        </p:txBody>
      </p:sp>
      <p:sp>
        <p:nvSpPr>
          <p:cNvPr id="3121" name="Rectangle 49"/>
          <p:cNvSpPr>
            <a:spLocks noGrp="1" noChangeArrowheads="1"/>
          </p:cNvSpPr>
          <p:nvPr>
            <p:ph type="ctrTitle"/>
          </p:nvPr>
        </p:nvSpPr>
        <p:spPr>
          <a:xfrm>
            <a:off x="3200400" y="2743200"/>
            <a:ext cx="5257800" cy="1752600"/>
          </a:xfrm>
        </p:spPr>
        <p:txBody>
          <a:bodyPr anchor="ctr"/>
          <a:lstStyle>
            <a:lvl1pPr>
              <a:defRPr b="0"/>
            </a:lvl1pPr>
          </a:lstStyle>
          <a:p>
            <a:r>
              <a:rPr lang="zh-TW" altLang="en-US" smtClean="0"/>
              <a:t>按一下以編輯母片標題樣式</a:t>
            </a:r>
            <a:endParaRPr lang="en-US" altLang="zh-TW"/>
          </a:p>
        </p:txBody>
      </p:sp>
      <p:sp>
        <p:nvSpPr>
          <p:cNvPr id="3126" name="Text Box 54"/>
          <p:cNvSpPr txBox="1">
            <a:spLocks noChangeArrowheads="1"/>
          </p:cNvSpPr>
          <p:nvPr userDrawn="1"/>
        </p:nvSpPr>
        <p:spPr bwMode="auto">
          <a:xfrm>
            <a:off x="4403481" y="6440489"/>
            <a:ext cx="369310" cy="279180"/>
          </a:xfrm>
          <a:prstGeom prst="rect">
            <a:avLst/>
          </a:prstGeom>
          <a:noFill/>
          <a:ln w="12700" cap="sq">
            <a:noFill/>
            <a:miter lim="800000"/>
            <a:headEnd/>
            <a:tailEnd/>
          </a:ln>
          <a:effectLst/>
        </p:spPr>
        <p:txBody>
          <a:bodyPr wrap="none" lIns="90000" tIns="46800" rIns="90000" bIns="46800">
            <a:spAutoFit/>
          </a:bodyPr>
          <a:lstStyle/>
          <a:p>
            <a:pPr algn="l" rtl="0" eaLnBrk="0" fontAlgn="base" hangingPunct="0">
              <a:spcBef>
                <a:spcPct val="50000"/>
              </a:spcBef>
              <a:spcAft>
                <a:spcPct val="0"/>
              </a:spcAft>
            </a:pPr>
            <a:fld id="{5DA3337C-EB9C-449D-B526-1FC9BE155356}" type="slidenum">
              <a:rPr kumimoji="1" lang="en-US" altLang="zh-TW" sz="1200" kern="1200">
                <a:solidFill>
                  <a:srgbClr val="000000"/>
                </a:solidFill>
                <a:latin typeface="Arial" pitchFamily="34" charset="0"/>
                <a:ea typeface="新細明體" pitchFamily="18" charset="-120"/>
                <a:cs typeface="+mn-cs"/>
              </a:rPr>
              <a:pPr algn="l" rtl="0" eaLnBrk="0" fontAlgn="base" hangingPunct="0">
                <a:spcBef>
                  <a:spcPct val="50000"/>
                </a:spcBef>
                <a:spcAft>
                  <a:spcPct val="0"/>
                </a:spcAft>
              </a:pPr>
              <a:t>‹#›</a:t>
            </a:fld>
            <a:endParaRPr kumimoji="1" lang="en-US" altLang="zh-TW" sz="1200" kern="1200">
              <a:solidFill>
                <a:srgbClr val="000000"/>
              </a:solidFill>
              <a:latin typeface="Arial" pitchFamily="34" charset="0"/>
              <a:ea typeface="新細明體" pitchFamily="18" charset="-120"/>
              <a:cs typeface="+mn-cs"/>
            </a:endParaRPr>
          </a:p>
        </p:txBody>
      </p:sp>
      <p:sp>
        <p:nvSpPr>
          <p:cNvPr id="3133" name="Rectangle 61"/>
          <p:cNvSpPr>
            <a:spLocks noChangeArrowheads="1"/>
          </p:cNvSpPr>
          <p:nvPr/>
        </p:nvSpPr>
        <p:spPr bwMode="auto">
          <a:xfrm>
            <a:off x="2532185" y="2670176"/>
            <a:ext cx="6611815" cy="2740025"/>
          </a:xfrm>
          <a:prstGeom prst="rect">
            <a:avLst/>
          </a:prstGeom>
          <a:noFill/>
          <a:ln w="9525">
            <a:noFill/>
            <a:miter lim="800000"/>
            <a:headEnd/>
            <a:tailEnd/>
          </a:ln>
          <a:effectLst/>
        </p:spPr>
        <p:txBody>
          <a:bodyPr lIns="685800" tIns="457200" rIns="685800" bIns="457200" anchor="ctr"/>
          <a:lstStyle/>
          <a:p>
            <a:pPr algn="l" rtl="0" eaLnBrk="0" fontAlgn="base" hangingPunct="0">
              <a:spcBef>
                <a:spcPct val="0"/>
              </a:spcBef>
              <a:spcAft>
                <a:spcPct val="0"/>
              </a:spcAft>
            </a:pPr>
            <a:endParaRPr kumimoji="1" lang="zh-TW" altLang="zh-TW" kern="1200">
              <a:solidFill>
                <a:srgbClr val="260072"/>
              </a:solidFill>
              <a:latin typeface="Arial" pitchFamily="34" charset="0"/>
              <a:ea typeface="新細明體" charset="-120"/>
              <a:cs typeface="+mn-cs"/>
            </a:endParaRPr>
          </a:p>
        </p:txBody>
      </p:sp>
      <p:sp>
        <p:nvSpPr>
          <p:cNvPr id="3134" name="Rectangle 62"/>
          <p:cNvSpPr>
            <a:spLocks noChangeArrowheads="1"/>
          </p:cNvSpPr>
          <p:nvPr userDrawn="1"/>
        </p:nvSpPr>
        <p:spPr bwMode="auto">
          <a:xfrm>
            <a:off x="0" y="0"/>
            <a:ext cx="9144000" cy="825500"/>
          </a:xfrm>
          <a:prstGeom prst="rect">
            <a:avLst/>
          </a:prstGeom>
          <a:solidFill>
            <a:schemeClr val="bg2"/>
          </a:solidFill>
          <a:ln w="12700">
            <a:solidFill>
              <a:schemeClr val="bg2"/>
            </a:solidFill>
            <a:miter lim="800000"/>
            <a:headEnd type="none" w="sm" len="sm"/>
            <a:tailEnd type="none" w="sm" len="sm"/>
          </a:ln>
          <a:effectLst/>
        </p:spPr>
        <p:txBody>
          <a:bodyPr wrap="none" anchor="ctr"/>
          <a:lstStyle/>
          <a:p>
            <a:pPr algn="l" rtl="0" eaLnBrk="0" fontAlgn="base" hangingPunct="0">
              <a:spcBef>
                <a:spcPct val="50000"/>
              </a:spcBef>
              <a:spcAft>
                <a:spcPct val="0"/>
              </a:spcAft>
            </a:pPr>
            <a:endParaRPr kumimoji="1" lang="zh-TW" altLang="en-US" sz="1200" kern="1200">
              <a:solidFill>
                <a:srgbClr val="000000"/>
              </a:solidFill>
              <a:latin typeface="Arial" pitchFamily="34" charset="0"/>
              <a:ea typeface="新細明體" charset="-120"/>
              <a:cs typeface="+mn-cs"/>
            </a:endParaRPr>
          </a:p>
        </p:txBody>
      </p:sp>
      <p:pic>
        <p:nvPicPr>
          <p:cNvPr id="3139" name="Picture 67"/>
          <p:cNvPicPr>
            <a:picLocks noChangeAspect="1" noChangeArrowheads="1"/>
          </p:cNvPicPr>
          <p:nvPr userDrawn="1"/>
        </p:nvPicPr>
        <p:blipFill>
          <a:blip r:embed="rId2" cstate="print"/>
          <a:srcRect/>
          <a:stretch>
            <a:fillRect/>
          </a:stretch>
        </p:blipFill>
        <p:spPr bwMode="auto">
          <a:xfrm>
            <a:off x="316523" y="5511800"/>
            <a:ext cx="1828800" cy="1085850"/>
          </a:xfrm>
          <a:prstGeom prst="rect">
            <a:avLst/>
          </a:prstGeom>
          <a:solidFill>
            <a:srgbClr val="FF3300"/>
          </a:solidFill>
          <a:ln w="9525">
            <a:noFill/>
            <a:miter lim="800000"/>
            <a:headEnd/>
            <a:tailEnd/>
          </a:ln>
        </p:spPr>
      </p:pic>
    </p:spTree>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投影片編號版面配置區 3"/>
          <p:cNvSpPr>
            <a:spLocks noGrp="1"/>
          </p:cNvSpPr>
          <p:nvPr>
            <p:ph type="sldNum" sz="quarter" idx="10"/>
          </p:nvPr>
        </p:nvSpPr>
        <p:spPr/>
        <p:txBody>
          <a:bodyPr/>
          <a:lstStyle>
            <a:lvl1pPr>
              <a:defRPr/>
            </a:lvl1pPr>
          </a:lstStyle>
          <a:p>
            <a:pPr algn="r" rtl="0" eaLnBrk="0" fontAlgn="base" hangingPunct="0">
              <a:spcBef>
                <a:spcPct val="0"/>
              </a:spcBef>
              <a:spcAft>
                <a:spcPct val="0"/>
              </a:spcAft>
            </a:pPr>
            <a:fld id="{74844D9B-F021-4355-A9C2-A87668F3EEA5}"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5" name="頁尾版面配置區 4"/>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8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435" y="4406901"/>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投影片編號版面配置區 3"/>
          <p:cNvSpPr>
            <a:spLocks noGrp="1"/>
          </p:cNvSpPr>
          <p:nvPr>
            <p:ph type="sldNum" sz="quarter" idx="10"/>
          </p:nvPr>
        </p:nvSpPr>
        <p:spPr/>
        <p:txBody>
          <a:bodyPr/>
          <a:lstStyle>
            <a:lvl1pPr>
              <a:defRPr/>
            </a:lvl1pPr>
          </a:lstStyle>
          <a:p>
            <a:pPr algn="r" rtl="0" eaLnBrk="0" fontAlgn="base" hangingPunct="0">
              <a:spcBef>
                <a:spcPct val="0"/>
              </a:spcBef>
              <a:spcAft>
                <a:spcPct val="0"/>
              </a:spcAft>
            </a:pPr>
            <a:fld id="{E8D9A237-189F-4771-AA58-2773E5D1541E}"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5" name="頁尾版面配置區 4"/>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8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39262" y="990600"/>
            <a:ext cx="400636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86300" y="990600"/>
            <a:ext cx="4006362"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投影片編號版面配置區 4"/>
          <p:cNvSpPr>
            <a:spLocks noGrp="1"/>
          </p:cNvSpPr>
          <p:nvPr>
            <p:ph type="sldNum" sz="quarter" idx="10"/>
          </p:nvPr>
        </p:nvSpPr>
        <p:spPr/>
        <p:txBody>
          <a:bodyPr/>
          <a:lstStyle>
            <a:lvl1pPr>
              <a:defRPr/>
            </a:lvl1pPr>
          </a:lstStyle>
          <a:p>
            <a:pPr algn="r" rtl="0" eaLnBrk="0" fontAlgn="base" hangingPunct="0">
              <a:spcBef>
                <a:spcPct val="0"/>
              </a:spcBef>
              <a:spcAft>
                <a:spcPct val="0"/>
              </a:spcAft>
            </a:pPr>
            <a:fld id="{A26311EF-874A-41C5-862C-C9930C91D0AE}"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6" name="頁尾版面配置區 5"/>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投影片編號版面配置區 6"/>
          <p:cNvSpPr>
            <a:spLocks noGrp="1"/>
          </p:cNvSpPr>
          <p:nvPr>
            <p:ph type="sldNum" sz="quarter" idx="10"/>
          </p:nvPr>
        </p:nvSpPr>
        <p:spPr/>
        <p:txBody>
          <a:bodyPr/>
          <a:lstStyle>
            <a:lvl1pPr>
              <a:defRPr/>
            </a:lvl1pPr>
          </a:lstStyle>
          <a:p>
            <a:pPr algn="r" rtl="0" eaLnBrk="0" fontAlgn="base" hangingPunct="0">
              <a:spcBef>
                <a:spcPct val="0"/>
              </a:spcBef>
              <a:spcAft>
                <a:spcPct val="0"/>
              </a:spcAft>
            </a:pPr>
            <a:fld id="{810FA6E0-8BA7-4B51-94F0-ED4F87355FFF}"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8" name="頁尾版面配置區 7"/>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2"/>
          <p:cNvSpPr>
            <a:spLocks noGrp="1" noChangeArrowheads="1"/>
          </p:cNvSpPr>
          <p:nvPr>
            <p:ph type="sldNum" sz="quarter" idx="10"/>
          </p:nvPr>
        </p:nvSpPr>
        <p:spPr>
          <a:ln/>
        </p:spPr>
        <p:txBody>
          <a:bodyPr/>
          <a:lstStyle>
            <a:lvl1pPr>
              <a:defRPr/>
            </a:lvl1pPr>
          </a:lstStyle>
          <a:p>
            <a:pPr>
              <a:defRPr/>
            </a:pPr>
            <a:fld id="{5DF833FB-FFD5-42A8-84CF-C8ED049594B8}" type="slidenum">
              <a:rPr lang="zh-TW" altLang="en-US"/>
              <a:pPr>
                <a:defRPr/>
              </a:pPr>
              <a:t>‹#›</a:t>
            </a:fld>
            <a:endParaRPr lang="en-US" altLang="zh-TW"/>
          </a:p>
        </p:txBody>
      </p:sp>
    </p:spTree>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投影片編號版面配置區 2"/>
          <p:cNvSpPr>
            <a:spLocks noGrp="1"/>
          </p:cNvSpPr>
          <p:nvPr>
            <p:ph type="sldNum" sz="quarter" idx="10"/>
          </p:nvPr>
        </p:nvSpPr>
        <p:spPr/>
        <p:txBody>
          <a:bodyPr/>
          <a:lstStyle>
            <a:lvl1pPr>
              <a:defRPr/>
            </a:lvl1pPr>
          </a:lstStyle>
          <a:p>
            <a:pPr algn="r" rtl="0" eaLnBrk="0" fontAlgn="base" hangingPunct="0">
              <a:spcBef>
                <a:spcPct val="0"/>
              </a:spcBef>
              <a:spcAft>
                <a:spcPct val="0"/>
              </a:spcAft>
            </a:pPr>
            <a:fld id="{935D6977-7740-4756-B964-C8801E7AD120}"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4" name="頁尾版面配置區 3"/>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投影片編號版面配置區 1"/>
          <p:cNvSpPr>
            <a:spLocks noGrp="1"/>
          </p:cNvSpPr>
          <p:nvPr>
            <p:ph type="sldNum" sz="quarter" idx="10"/>
          </p:nvPr>
        </p:nvSpPr>
        <p:spPr/>
        <p:txBody>
          <a:bodyPr/>
          <a:lstStyle>
            <a:lvl1pPr>
              <a:defRPr/>
            </a:lvl1pPr>
          </a:lstStyle>
          <a:p>
            <a:pPr algn="r" rtl="0" eaLnBrk="0" fontAlgn="base" hangingPunct="0">
              <a:spcBef>
                <a:spcPct val="0"/>
              </a:spcBef>
              <a:spcAft>
                <a:spcPct val="0"/>
              </a:spcAft>
            </a:pPr>
            <a:fld id="{44D212DD-75DD-4ACD-ADDF-7CC30AA9C675}"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3" name="頁尾版面配置區 2"/>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435" cy="1162050"/>
          </a:xfrm>
        </p:spPr>
        <p:txBody>
          <a:bodyPr/>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投影片編號版面配置區 4"/>
          <p:cNvSpPr>
            <a:spLocks noGrp="1"/>
          </p:cNvSpPr>
          <p:nvPr>
            <p:ph type="sldNum" sz="quarter" idx="10"/>
          </p:nvPr>
        </p:nvSpPr>
        <p:spPr/>
        <p:txBody>
          <a:bodyPr/>
          <a:lstStyle>
            <a:lvl1pPr>
              <a:defRPr/>
            </a:lvl1pPr>
          </a:lstStyle>
          <a:p>
            <a:pPr algn="r" rtl="0" eaLnBrk="0" fontAlgn="base" hangingPunct="0">
              <a:spcBef>
                <a:spcPct val="0"/>
              </a:spcBef>
              <a:spcAft>
                <a:spcPct val="0"/>
              </a:spcAft>
            </a:pPr>
            <a:fld id="{EA886A45-A5D5-48B2-9FEC-ADEF193B80F7}"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6" name="頁尾版面配置區 5"/>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166" y="4800600"/>
            <a:ext cx="5486400" cy="566738"/>
          </a:xfrm>
        </p:spPr>
        <p:txBody>
          <a:bodyPr/>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zh-TW" altLang="en-US"/>
          </a:p>
        </p:txBody>
      </p:sp>
      <p:sp>
        <p:nvSpPr>
          <p:cNvPr id="4" name="文字版面配置區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投影片編號版面配置區 4"/>
          <p:cNvSpPr>
            <a:spLocks noGrp="1"/>
          </p:cNvSpPr>
          <p:nvPr>
            <p:ph type="sldNum" sz="quarter" idx="10"/>
          </p:nvPr>
        </p:nvSpPr>
        <p:spPr/>
        <p:txBody>
          <a:bodyPr/>
          <a:lstStyle>
            <a:lvl1pPr>
              <a:defRPr/>
            </a:lvl1pPr>
          </a:lstStyle>
          <a:p>
            <a:pPr algn="r" rtl="0" eaLnBrk="0" fontAlgn="base" hangingPunct="0">
              <a:spcBef>
                <a:spcPct val="0"/>
              </a:spcBef>
              <a:spcAft>
                <a:spcPct val="0"/>
              </a:spcAft>
            </a:pPr>
            <a:fld id="{18D9DDB7-1D32-4B94-9FFF-4015C938DD67}"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6" name="頁尾版面配置區 5"/>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投影片編號版面配置區 3"/>
          <p:cNvSpPr>
            <a:spLocks noGrp="1"/>
          </p:cNvSpPr>
          <p:nvPr>
            <p:ph type="sldNum" sz="quarter" idx="10"/>
          </p:nvPr>
        </p:nvSpPr>
        <p:spPr/>
        <p:txBody>
          <a:bodyPr/>
          <a:lstStyle>
            <a:lvl1pPr>
              <a:defRPr/>
            </a:lvl1pPr>
          </a:lstStyle>
          <a:p>
            <a:pPr algn="r" rtl="0" eaLnBrk="0" fontAlgn="base" hangingPunct="0">
              <a:spcBef>
                <a:spcPct val="0"/>
              </a:spcBef>
              <a:spcAft>
                <a:spcPct val="0"/>
              </a:spcAft>
            </a:pPr>
            <a:fld id="{82811C79-0DFA-478B-AE6D-66F790281173}"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5" name="頁尾版面配置區 4"/>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48451" y="152400"/>
            <a:ext cx="2044211" cy="58674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515815" y="152400"/>
            <a:ext cx="5991958" cy="58674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投影片編號版面配置區 3"/>
          <p:cNvSpPr>
            <a:spLocks noGrp="1"/>
          </p:cNvSpPr>
          <p:nvPr>
            <p:ph type="sldNum" sz="quarter" idx="10"/>
          </p:nvPr>
        </p:nvSpPr>
        <p:spPr/>
        <p:txBody>
          <a:bodyPr/>
          <a:lstStyle>
            <a:lvl1pPr>
              <a:defRPr/>
            </a:lvl1pPr>
          </a:lstStyle>
          <a:p>
            <a:pPr algn="r" rtl="0" eaLnBrk="0" fontAlgn="base" hangingPunct="0">
              <a:spcBef>
                <a:spcPct val="0"/>
              </a:spcBef>
              <a:spcAft>
                <a:spcPct val="0"/>
              </a:spcAft>
            </a:pPr>
            <a:fld id="{18B2969B-42DD-48DE-9E14-FD4341DE1D99}"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5" name="頁尾版面配置區 4"/>
          <p:cNvSpPr>
            <a:spLocks noGrp="1"/>
          </p:cNvSpPr>
          <p:nvPr>
            <p:ph type="ftr" sz="quarter" idx="11"/>
          </p:nvPr>
        </p:nvSpPr>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515816" y="152400"/>
            <a:ext cx="7195038" cy="60960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539262" y="990600"/>
            <a:ext cx="8153400" cy="5029200"/>
          </a:xfrm>
        </p:spPr>
        <p:txBody>
          <a:bodyPr/>
          <a:lstStyle/>
          <a:p>
            <a:r>
              <a:rPr lang="zh-TW" altLang="en-US" smtClean="0"/>
              <a:t>按一下圖示以新增表格</a:t>
            </a:r>
            <a:endParaRPr lang="zh-TW" altLang="en-US"/>
          </a:p>
        </p:txBody>
      </p:sp>
      <p:sp>
        <p:nvSpPr>
          <p:cNvPr id="4" name="投影片編號版面配置區 3"/>
          <p:cNvSpPr>
            <a:spLocks noGrp="1"/>
          </p:cNvSpPr>
          <p:nvPr>
            <p:ph type="sldNum" sz="quarter" idx="10"/>
          </p:nvPr>
        </p:nvSpPr>
        <p:spPr>
          <a:xfrm>
            <a:off x="3581400" y="6248400"/>
            <a:ext cx="1905000" cy="457200"/>
          </a:xfrm>
        </p:spPr>
        <p:txBody>
          <a:bodyPr/>
          <a:lstStyle>
            <a:lvl1pPr>
              <a:defRPr/>
            </a:lvl1pPr>
          </a:lstStyle>
          <a:p>
            <a:pPr algn="r" rtl="0" eaLnBrk="0" fontAlgn="base" hangingPunct="0">
              <a:spcBef>
                <a:spcPct val="0"/>
              </a:spcBef>
              <a:spcAft>
                <a:spcPct val="0"/>
              </a:spcAft>
            </a:pPr>
            <a:fld id="{A3C5AAF0-DE4A-4AB4-A9B0-C8D5EAB63946}" type="slidenum">
              <a:rPr kumimoji="1" lang="en-GB" sz="900" kern="1200">
                <a:solidFill>
                  <a:srgbClr val="260072"/>
                </a:solidFill>
                <a:latin typeface="Arial" pitchFamily="34" charset="0"/>
                <a:ea typeface="新細明體" charset="-120"/>
                <a:cs typeface="+mn-cs"/>
              </a:rPr>
              <a:pPr algn="r" rtl="0" eaLnBrk="0" fontAlgn="base" hangingPunct="0">
                <a:spcBef>
                  <a:spcPct val="0"/>
                </a:spcBef>
                <a:spcAft>
                  <a:spcPct val="0"/>
                </a:spcAft>
              </a:pPr>
              <a:t>‹#›</a:t>
            </a:fld>
            <a:endParaRPr kumimoji="1" lang="en-GB" sz="900" kern="1200">
              <a:solidFill>
                <a:srgbClr val="260072"/>
              </a:solidFill>
              <a:latin typeface="Arial" pitchFamily="34" charset="0"/>
              <a:ea typeface="新細明體" charset="-120"/>
              <a:cs typeface="+mn-cs"/>
            </a:endParaRPr>
          </a:p>
        </p:txBody>
      </p:sp>
      <p:sp>
        <p:nvSpPr>
          <p:cNvPr id="5" name="頁尾版面配置區 4"/>
          <p:cNvSpPr>
            <a:spLocks noGrp="1"/>
          </p:cNvSpPr>
          <p:nvPr>
            <p:ph type="ftr" sz="quarter" idx="11"/>
          </p:nvPr>
        </p:nvSpPr>
        <p:spPr>
          <a:xfrm>
            <a:off x="539262" y="6248400"/>
            <a:ext cx="2895600" cy="457200"/>
          </a:xfrm>
        </p:spPr>
        <p:txBody>
          <a:bodyPr/>
          <a:lstStyle>
            <a:lvl1pPr>
              <a:spcBef>
                <a:spcPct val="50000"/>
              </a:spcBef>
              <a:defRPr/>
            </a:lvl1pPr>
          </a:lstStyle>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 2002 Deloitte Consulting. All rights reserved. </a:t>
            </a:r>
          </a:p>
          <a:p>
            <a:pPr algn="l" rtl="0" eaLnBrk="0" fontAlgn="base" hangingPunct="0">
              <a:spcAft>
                <a:spcPct val="0"/>
              </a:spcAft>
            </a:pPr>
            <a:r>
              <a:rPr kumimoji="1" lang="en-US" altLang="zh-TW" sz="600" kern="1200">
                <a:solidFill>
                  <a:srgbClr val="000000"/>
                </a:solidFill>
                <a:latin typeface="Arial" pitchFamily="34" charset="0"/>
                <a:ea typeface="新細明體" pitchFamily="18" charset="-120"/>
                <a:cs typeface="+mn-cs"/>
              </a:rPr>
              <a:t>Confidential and proprietary information for use by Deloitte Consulting staff only</a:t>
            </a:r>
            <a:endParaRPr kumimoji="1" lang="en-GB" sz="600" kern="1200">
              <a:solidFill>
                <a:srgbClr val="000000"/>
              </a:solidFill>
              <a:latin typeface="Arial" pitchFamily="34" charset="0"/>
              <a:ea typeface="新細明體" pitchFamily="18" charset="-120"/>
              <a:cs typeface="+mn-cs"/>
            </a:endParaRPr>
          </a:p>
        </p:txBody>
      </p:sp>
    </p:spTree>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TW" altLang="en-US" smtClean="0"/>
              <a:t>按一下以編輯母片標題樣式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CN" altLang="en-US"/>
          </a:p>
        </p:txBody>
      </p:sp>
    </p:spTree>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latin typeface="微軟正黑體" pitchFamily="34" charset="-120"/>
                <a:ea typeface="微軟正黑體" pitchFamily="34" charset="-120"/>
              </a:defRPr>
            </a:lvl1pPr>
          </a:lstStyle>
          <a:p>
            <a:r>
              <a:rPr lang="zh-TW" altLang="en-US" smtClean="0"/>
              <a:t>按一下以編輯母片標題樣式</a:t>
            </a:r>
            <a:endParaRPr lang="zh-CN" altLang="en-US"/>
          </a:p>
        </p:txBody>
      </p:sp>
      <p:sp>
        <p:nvSpPr>
          <p:cNvPr id="3" name="内容占位符 2"/>
          <p:cNvSpPr>
            <a:spLocks noGrp="1"/>
          </p:cNvSpPr>
          <p:nvPr>
            <p:ph idx="1"/>
          </p:nvPr>
        </p:nvSpPr>
        <p:spPr/>
        <p:txBody>
          <a:bodyPr/>
          <a:lstStyle>
            <a:lvl1pPr>
              <a:defRPr>
                <a:latin typeface="微軟正黑體" pitchFamily="34" charset="-120"/>
                <a:ea typeface="微軟正黑體" pitchFamily="34" charset="-120"/>
              </a:defRPr>
            </a:lvl1pPr>
            <a:lvl2pPr>
              <a:defRPr>
                <a:latin typeface="微軟正黑體" pitchFamily="34" charset="-120"/>
                <a:ea typeface="微軟正黑體" pitchFamily="34" charset="-120"/>
              </a:defRPr>
            </a:lvl2pPr>
            <a:lvl3pPr>
              <a:defRPr>
                <a:latin typeface="微軟正黑體" pitchFamily="34" charset="-120"/>
                <a:ea typeface="微軟正黑體" pitchFamily="34" charset="-120"/>
              </a:defRPr>
            </a:lvl3pPr>
            <a:lvl4pPr>
              <a:defRPr>
                <a:latin typeface="微軟正黑體" pitchFamily="34" charset="-120"/>
                <a:ea typeface="微軟正黑體" pitchFamily="34" charset="-120"/>
              </a:defRPr>
            </a:lvl4pPr>
            <a:lvl5pPr>
              <a:defRPr>
                <a:latin typeface="微軟正黑體" pitchFamily="34" charset="-120"/>
                <a:ea typeface="微軟正黑體" pitchFamily="34" charset="-120"/>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dirty="0"/>
          </a:p>
        </p:txBody>
      </p:sp>
    </p:spTree>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707233283"/>
      </p:ext>
    </p:extLst>
  </p:cSld>
  <p:clrMapOvr>
    <a:masterClrMapping/>
  </p:clrMapOvr>
  <p:transition advTm="5000">
    <p:zo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2"/>
          <p:cNvSpPr>
            <a:spLocks noGrp="1" noChangeArrowheads="1"/>
          </p:cNvSpPr>
          <p:nvPr>
            <p:ph type="sldNum" sz="quarter" idx="10"/>
          </p:nvPr>
        </p:nvSpPr>
        <p:spPr>
          <a:ln/>
        </p:spPr>
        <p:txBody>
          <a:bodyPr/>
          <a:lstStyle>
            <a:lvl1pPr>
              <a:defRPr/>
            </a:lvl1pPr>
          </a:lstStyle>
          <a:p>
            <a:pPr>
              <a:defRPr/>
            </a:pPr>
            <a:fld id="{3AE9C9F4-15DE-4C4E-B41E-5BBC991A6606}" type="slidenum">
              <a:rPr lang="zh-TW" altLang="en-US"/>
              <a:pPr>
                <a:defRPr/>
              </a:pPr>
              <a:t>‹#›</a:t>
            </a:fld>
            <a:endParaRPr lang="en-US" altLang="zh-TW"/>
          </a:p>
        </p:txBody>
      </p:sp>
    </p:spTree>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
        <p:nvSpPr>
          <p:cNvPr id="3" name="内容占位符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Tree>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TW" altLang="en-US" smtClean="0"/>
              <a:t>按一下以編輯母片標題樣式</a:t>
            </a:r>
            <a:endParaRPr lang="zh-CN" altLang="en-US"/>
          </a:p>
        </p:txBody>
      </p:sp>
      <p:sp>
        <p:nvSpPr>
          <p:cNvPr id="3" name="竖排文字占位符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CN" altLang="en-US"/>
          </a:p>
        </p:txBody>
      </p:sp>
      <p:sp>
        <p:nvSpPr>
          <p:cNvPr id="3" name="竖排文字占位符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82600" y="333375"/>
            <a:ext cx="8277225" cy="692150"/>
          </a:xfrm>
        </p:spPr>
        <p:txBody>
          <a:bodyPr/>
          <a:lstStyle/>
          <a:p>
            <a:r>
              <a:rPr lang="zh-TW" altLang="en-US" smtClean="0"/>
              <a:t>按一下以編輯母片標題樣式</a:t>
            </a:r>
            <a:endParaRPr lang="zh-CN" altLang="en-US"/>
          </a:p>
        </p:txBody>
      </p:sp>
      <p:sp>
        <p:nvSpPr>
          <p:cNvPr id="3" name="文本占位符 2"/>
          <p:cNvSpPr>
            <a:spLocks noGrp="1"/>
          </p:cNvSpPr>
          <p:nvPr>
            <p:ph type="body" sz="half" idx="1"/>
          </p:nvPr>
        </p:nvSpPr>
        <p:spPr>
          <a:xfrm>
            <a:off x="457200" y="1193800"/>
            <a:ext cx="40386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half" idx="2"/>
          </p:nvPr>
        </p:nvSpPr>
        <p:spPr>
          <a:xfrm>
            <a:off x="4648200" y="1193800"/>
            <a:ext cx="4038600" cy="4932363"/>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82600" y="333375"/>
            <a:ext cx="8277225" cy="692150"/>
          </a:xfrm>
        </p:spPr>
        <p:txBody>
          <a:bodyPr/>
          <a:lstStyle/>
          <a:p>
            <a:r>
              <a:rPr lang="zh-TW" altLang="en-US" smtClean="0"/>
              <a:t>按一下以編輯母片標題樣式</a:t>
            </a:r>
            <a:endParaRPr lang="zh-CN" altLang="en-US"/>
          </a:p>
        </p:txBody>
      </p:sp>
      <p:sp>
        <p:nvSpPr>
          <p:cNvPr id="3" name="表格占位符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CN" altLang="en-US" noProof="0" smtClean="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2"/>
          <p:cNvSpPr>
            <a:spLocks noGrp="1" noChangeArrowheads="1"/>
          </p:cNvSpPr>
          <p:nvPr>
            <p:ph type="sldNum" sz="quarter" idx="10"/>
          </p:nvPr>
        </p:nvSpPr>
        <p:spPr>
          <a:ln/>
        </p:spPr>
        <p:txBody>
          <a:bodyPr/>
          <a:lstStyle>
            <a:lvl1pPr>
              <a:defRPr/>
            </a:lvl1pPr>
          </a:lstStyle>
          <a:p>
            <a:pPr>
              <a:defRPr/>
            </a:pPr>
            <a:fld id="{C342320C-B7F6-41CE-B096-2FF658E3162E}" type="slidenum">
              <a:rPr lang="zh-TW" altLang="en-US"/>
              <a:pPr>
                <a:defRPr/>
              </a:pPr>
              <a:t>‹#›</a:t>
            </a:fld>
            <a:endParaRPr lang="en-US" altLang="zh-TW"/>
          </a:p>
        </p:txBody>
      </p:sp>
    </p:spTree>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82600" y="333375"/>
            <a:ext cx="8277225" cy="692150"/>
          </a:xfrm>
        </p:spPr>
        <p:txBody>
          <a:bodyPr/>
          <a:lstStyle/>
          <a:p>
            <a:r>
              <a:rPr lang="zh-TW" altLang="en-US" smtClean="0"/>
              <a:t>按一下以編輯母片標題樣式</a:t>
            </a:r>
            <a:endParaRPr lang="zh-CN" altLang="en-US"/>
          </a:p>
        </p:txBody>
      </p:sp>
      <p:sp>
        <p:nvSpPr>
          <p:cNvPr id="3" name="内容占位符 2"/>
          <p:cNvSpPr>
            <a:spLocks noGrp="1"/>
          </p:cNvSpPr>
          <p:nvPr>
            <p:ph sz="quarter" idx="1"/>
          </p:nvPr>
        </p:nvSpPr>
        <p:spPr>
          <a:xfrm>
            <a:off x="457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4" name="内容占位符 3"/>
          <p:cNvSpPr>
            <a:spLocks noGrp="1"/>
          </p:cNvSpPr>
          <p:nvPr>
            <p:ph sz="quarter" idx="2"/>
          </p:nvPr>
        </p:nvSpPr>
        <p:spPr>
          <a:xfrm>
            <a:off x="4648200" y="1193800"/>
            <a:ext cx="4038600" cy="23891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5" name="内容占位符 4"/>
          <p:cNvSpPr>
            <a:spLocks noGrp="1"/>
          </p:cNvSpPr>
          <p:nvPr>
            <p:ph sz="quarter" idx="3"/>
          </p:nvPr>
        </p:nvSpPr>
        <p:spPr>
          <a:xfrm>
            <a:off x="457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
        <p:nvSpPr>
          <p:cNvPr id="6" name="内容占位符 5"/>
          <p:cNvSpPr>
            <a:spLocks noGrp="1"/>
          </p:cNvSpPr>
          <p:nvPr>
            <p:ph sz="quarter" idx="4"/>
          </p:nvPr>
        </p:nvSpPr>
        <p:spPr>
          <a:xfrm>
            <a:off x="4648200" y="3735388"/>
            <a:ext cx="4038600" cy="2390775"/>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CN" altLang="en-US"/>
          </a:p>
        </p:txBody>
      </p:sp>
    </p:spTree>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
          <p:cNvSpPr>
            <a:spLocks noGrp="1" noChangeArrowheads="1"/>
          </p:cNvSpPr>
          <p:nvPr>
            <p:ph type="sldNum" sz="quarter" idx="10"/>
          </p:nvPr>
        </p:nvSpPr>
        <p:spPr>
          <a:ln/>
        </p:spPr>
        <p:txBody>
          <a:bodyPr/>
          <a:lstStyle>
            <a:lvl1pPr>
              <a:defRPr/>
            </a:lvl1pPr>
          </a:lstStyle>
          <a:p>
            <a:pPr>
              <a:defRPr/>
            </a:pPr>
            <a:fld id="{B2D7B481-641E-46B8-BC90-1F415463DB8E}" type="slidenum">
              <a:rPr lang="zh-TW" altLang="en-US"/>
              <a:pPr>
                <a:defRPr/>
              </a:pPr>
              <a:t>‹#›</a:t>
            </a:fld>
            <a:endParaRPr lang="en-US" altLang="zh-TW"/>
          </a:p>
        </p:txBody>
      </p:sp>
    </p:spTree>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wipe dir="d"/>
  </p:transition>
</p:sldLayout>
</file>

<file path=ppt/slideLayouts/slideLayout82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wipe dir="d"/>
  </p:transition>
</p:sldLayout>
</file>

<file path=ppt/slideLayouts/slideLayout82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wipe dir="d"/>
  </p:transition>
</p:sldLayout>
</file>

<file path=ppt/slideLayouts/slideLayout82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wipe dir="d"/>
  </p:transition>
</p:sldLayout>
</file>

<file path=ppt/slideLayouts/slideLayout82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wipe dir="d"/>
  </p:transition>
</p:sldLayout>
</file>

<file path=ppt/slideLayouts/slideLayout82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wipe dir="d"/>
  </p:transition>
</p:sldLayout>
</file>

<file path=ppt/slideLayouts/slideLayout8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wipe dir="d"/>
  </p:transition>
</p:sldLayout>
</file>

<file path=ppt/slideLayouts/slideLayout82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wipe dir="d"/>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
          <p:cNvSpPr>
            <a:spLocks noGrp="1" noChangeArrowheads="1"/>
          </p:cNvSpPr>
          <p:nvPr>
            <p:ph type="sldNum" sz="quarter" idx="10"/>
          </p:nvPr>
        </p:nvSpPr>
        <p:spPr>
          <a:ln/>
        </p:spPr>
        <p:txBody>
          <a:bodyPr/>
          <a:lstStyle>
            <a:lvl1pPr>
              <a:defRPr/>
            </a:lvl1pPr>
          </a:lstStyle>
          <a:p>
            <a:pPr>
              <a:defRPr/>
            </a:pPr>
            <a:fld id="{0C292CA9-0F87-4102-98C1-20F2771DC885}" type="slidenum">
              <a:rPr lang="zh-TW" altLang="en-US"/>
              <a:pPr>
                <a:defRPr/>
              </a:pPr>
              <a:t>‹#›</a:t>
            </a:fld>
            <a:endParaRPr lang="en-US" altLang="zh-TW"/>
          </a:p>
        </p:txBody>
      </p:sp>
    </p:spTree>
  </p:cSld>
  <p:clrMapOvr>
    <a:masterClrMapping/>
  </p:clrMapOvr>
</p:sldLayout>
</file>

<file path=ppt/slideLayouts/slideLayout83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wipe dir="d"/>
  </p:transition>
</p:sldLayout>
</file>

<file path=ppt/slideLayouts/slideLayout83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wipe dir="d"/>
  </p:transition>
</p:sldLayout>
</file>

<file path=ppt/slideLayouts/slideLayout83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wipe dir="d"/>
  </p:transition>
</p:sldLayout>
</file>

<file path=ppt/slideLayouts/slideLayout833.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transition>
    <p:wipe dir="d"/>
  </p:transition>
</p:sldLayout>
</file>

<file path=ppt/slideLayouts/slideLayout83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83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4" name="文字方塊 7"/>
          <p:cNvSpPr txBox="1">
            <a:spLocks noChangeArrowheads="1"/>
          </p:cNvSpPr>
          <p:nvPr userDrawn="1"/>
        </p:nvSpPr>
        <p:spPr bwMode="auto">
          <a:xfrm>
            <a:off x="300038" y="6384925"/>
            <a:ext cx="3216275" cy="461963"/>
          </a:xfrm>
          <a:prstGeom prst="rect">
            <a:avLst/>
          </a:prstGeom>
          <a:noFill/>
          <a:ln w="9525">
            <a:noFill/>
            <a:miter lim="800000"/>
            <a:headEnd/>
            <a:tailEnd/>
          </a:ln>
        </p:spPr>
        <p:txBody>
          <a:bodyPr>
            <a:spAutoFit/>
          </a:bodyPr>
          <a:lstStyle/>
          <a:p>
            <a:pPr algn="l" rtl="0" fontAlgn="base">
              <a:spcBef>
                <a:spcPct val="0"/>
              </a:spcBef>
              <a:spcAft>
                <a:spcPct val="0"/>
              </a:spcAft>
              <a:defRPr/>
            </a:pPr>
            <a:r>
              <a:rPr kumimoji="1" lang="en-US" altLang="zh-TW" sz="1200" kern="1200" dirty="0">
                <a:solidFill>
                  <a:srgbClr val="FFFFFF">
                    <a:lumMod val="50000"/>
                  </a:srgbClr>
                </a:solidFill>
                <a:latin typeface="Garamond" pitchFamily="18" charset="0"/>
                <a:ea typeface="新細明體" pitchFamily="18" charset="-120"/>
                <a:cs typeface="+mn-cs"/>
              </a:rPr>
              <a:t>Advantech Confidential</a:t>
            </a:r>
          </a:p>
          <a:p>
            <a:pPr algn="l" rtl="0" fontAlgn="base">
              <a:spcBef>
                <a:spcPct val="0"/>
              </a:spcBef>
              <a:spcAft>
                <a:spcPct val="0"/>
              </a:spcAft>
              <a:defRPr/>
            </a:pPr>
            <a:r>
              <a:rPr kumimoji="1" lang="en-US" altLang="zh-TW" sz="1200" kern="1200" dirty="0">
                <a:solidFill>
                  <a:srgbClr val="FFFFFF">
                    <a:lumMod val="50000"/>
                  </a:srgbClr>
                </a:solidFill>
                <a:latin typeface="Garamond" pitchFamily="18" charset="0"/>
                <a:ea typeface="新細明體" pitchFamily="18" charset="-120"/>
                <a:cs typeface="+mn-cs"/>
              </a:rPr>
              <a:t>&amp; Internal Use Only </a:t>
            </a:r>
            <a:endParaRPr kumimoji="1" lang="zh-TW" altLang="en-US" sz="1200" kern="1200" dirty="0">
              <a:solidFill>
                <a:srgbClr val="FFFFFF">
                  <a:lumMod val="50000"/>
                </a:srgbClr>
              </a:solidFill>
              <a:latin typeface="Garamond" pitchFamily="18" charset="0"/>
              <a:ea typeface="新細明體" pitchFamily="18" charset="-120"/>
              <a:cs typeface="+mn-cs"/>
            </a:endParaRPr>
          </a:p>
        </p:txBody>
      </p:sp>
      <p:sp>
        <p:nvSpPr>
          <p:cNvPr id="5" name="投影片編號版面配置區 1"/>
          <p:cNvSpPr txBox="1">
            <a:spLocks noGrp="1"/>
          </p:cNvSpPr>
          <p:nvPr userDrawn="1"/>
        </p:nvSpPr>
        <p:spPr bwMode="auto">
          <a:xfrm>
            <a:off x="-66675" y="6424613"/>
            <a:ext cx="1655763" cy="476250"/>
          </a:xfrm>
          <a:prstGeom prst="rect">
            <a:avLst/>
          </a:prstGeom>
          <a:noFill/>
          <a:ln w="9525">
            <a:noFill/>
            <a:miter lim="800000"/>
            <a:headEnd/>
            <a:tailEnd/>
          </a:ln>
        </p:spPr>
        <p:txBody>
          <a:bodyPr anchor="b"/>
          <a:lstStyle/>
          <a:p>
            <a:pPr algn="l" rtl="0" fontAlgn="base">
              <a:spcBef>
                <a:spcPct val="0"/>
              </a:spcBef>
              <a:spcAft>
                <a:spcPct val="0"/>
              </a:spcAft>
              <a:defRPr/>
            </a:pPr>
            <a:r>
              <a:rPr kumimoji="1" lang="en-US" altLang="zh-TW" sz="1200" kern="1200" dirty="0">
                <a:solidFill>
                  <a:srgbClr val="336699"/>
                </a:solidFill>
                <a:latin typeface="Arial" pitchFamily="34" charset="0"/>
                <a:ea typeface="新細明體" pitchFamily="18" charset="-120"/>
                <a:cs typeface="+mn-cs"/>
              </a:rPr>
              <a:t>- </a:t>
            </a:r>
            <a:fld id="{DC761199-8CAF-475C-8CAD-98A4BB5B7CBC}" type="slidenum">
              <a:rPr kumimoji="1" lang="en-US" altLang="zh-TW" sz="1200" kern="1200">
                <a:solidFill>
                  <a:srgbClr val="336699"/>
                </a:solidFill>
                <a:latin typeface="Arial" pitchFamily="34" charset="0"/>
                <a:ea typeface="新細明體" pitchFamily="18" charset="-120"/>
                <a:cs typeface="+mn-cs"/>
              </a:rPr>
              <a:pPr algn="l" rtl="0" fontAlgn="base">
                <a:spcBef>
                  <a:spcPct val="0"/>
                </a:spcBef>
                <a:spcAft>
                  <a:spcPct val="0"/>
                </a:spcAft>
                <a:defRPr/>
              </a:pPr>
              <a:t>‹#›</a:t>
            </a:fld>
            <a:r>
              <a:rPr kumimoji="1" lang="en-US" altLang="zh-TW" sz="1200" kern="1200" dirty="0">
                <a:solidFill>
                  <a:srgbClr val="336699"/>
                </a:solidFill>
                <a:latin typeface="Arial" pitchFamily="34" charset="0"/>
                <a:ea typeface="新細明體" pitchFamily="18" charset="-120"/>
                <a:cs typeface="+mn-cs"/>
              </a:rPr>
              <a:t> -</a:t>
            </a:r>
          </a:p>
        </p:txBody>
      </p:sp>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36.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83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3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3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2"/>
          <p:cNvSpPr>
            <a:spLocks noGrp="1" noChangeArrowheads="1"/>
          </p:cNvSpPr>
          <p:nvPr>
            <p:ph type="sldNum" sz="quarter" idx="10"/>
          </p:nvPr>
        </p:nvSpPr>
        <p:spPr>
          <a:ln/>
        </p:spPr>
        <p:txBody>
          <a:bodyPr/>
          <a:lstStyle>
            <a:lvl1pPr>
              <a:defRPr/>
            </a:lvl1pPr>
          </a:lstStyle>
          <a:p>
            <a:pPr>
              <a:defRPr/>
            </a:pPr>
            <a:fld id="{CA7ADDA7-F3AA-4AB9-AF95-FA4DB0A6303A}" type="slidenum">
              <a:rPr lang="zh-TW" altLang="en-US"/>
              <a:pPr>
                <a:defRPr/>
              </a:pPr>
              <a:t>‹#›</a:t>
            </a:fld>
            <a:endParaRPr lang="en-US" altLang="zh-TW"/>
          </a:p>
        </p:txBody>
      </p:sp>
    </p:spTree>
  </p:cSld>
  <p:clrMapOvr>
    <a:masterClrMapping/>
  </p:clrMapOvr>
</p:sldLayout>
</file>

<file path=ppt/slideLayouts/slideLayout8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字方塊 7"/>
          <p:cNvSpPr txBox="1">
            <a:spLocks noChangeArrowheads="1"/>
          </p:cNvSpPr>
          <p:nvPr userDrawn="1"/>
        </p:nvSpPr>
        <p:spPr bwMode="auto">
          <a:xfrm>
            <a:off x="450850" y="6384925"/>
            <a:ext cx="3216275" cy="461963"/>
          </a:xfrm>
          <a:prstGeom prst="rect">
            <a:avLst/>
          </a:prstGeom>
          <a:noFill/>
          <a:ln w="9525">
            <a:noFill/>
            <a:miter lim="800000"/>
            <a:headEnd/>
            <a:tailEnd/>
          </a:ln>
        </p:spPr>
        <p:txBody>
          <a:bodyPr>
            <a:spAutoFit/>
          </a:bodyPr>
          <a:lstStyle/>
          <a:p>
            <a:pPr algn="l" rtl="0" fontAlgn="base">
              <a:spcBef>
                <a:spcPct val="0"/>
              </a:spcBef>
              <a:spcAft>
                <a:spcPct val="0"/>
              </a:spcAft>
              <a:defRPr/>
            </a:pPr>
            <a:r>
              <a:rPr kumimoji="1" lang="en-US" altLang="zh-TW" sz="1200" kern="1200" dirty="0">
                <a:solidFill>
                  <a:srgbClr val="FFFFFF">
                    <a:lumMod val="50000"/>
                  </a:srgbClr>
                </a:solidFill>
                <a:latin typeface="Garamond" pitchFamily="18" charset="0"/>
                <a:ea typeface="新細明體" pitchFamily="18" charset="-120"/>
                <a:cs typeface="+mn-cs"/>
              </a:rPr>
              <a:t>Advantech Confidential</a:t>
            </a:r>
          </a:p>
          <a:p>
            <a:pPr algn="l" rtl="0" fontAlgn="base">
              <a:spcBef>
                <a:spcPct val="0"/>
              </a:spcBef>
              <a:spcAft>
                <a:spcPct val="0"/>
              </a:spcAft>
              <a:defRPr/>
            </a:pPr>
            <a:r>
              <a:rPr kumimoji="1" lang="en-US" altLang="zh-TW" sz="1200" kern="1200" dirty="0">
                <a:solidFill>
                  <a:srgbClr val="FFFFFF">
                    <a:lumMod val="50000"/>
                  </a:srgbClr>
                </a:solidFill>
                <a:latin typeface="Garamond" pitchFamily="18" charset="0"/>
                <a:ea typeface="新細明體" pitchFamily="18" charset="-120"/>
                <a:cs typeface="+mn-cs"/>
              </a:rPr>
              <a:t>&amp; Internal Use Only </a:t>
            </a:r>
            <a:endParaRPr kumimoji="1" lang="zh-TW" altLang="en-US" sz="1200" kern="1200" dirty="0">
              <a:solidFill>
                <a:srgbClr val="FFFFFF">
                  <a:lumMod val="50000"/>
                </a:srgbClr>
              </a:solidFill>
              <a:latin typeface="Garamond" pitchFamily="18" charset="0"/>
              <a:ea typeface="新細明體" pitchFamily="18" charset="-120"/>
              <a:cs typeface="+mn-cs"/>
            </a:endParaRPr>
          </a:p>
        </p:txBody>
      </p:sp>
      <p:sp>
        <p:nvSpPr>
          <p:cNvPr id="3" name="投影片編號版面配置區 1"/>
          <p:cNvSpPr txBox="1">
            <a:spLocks noGrp="1"/>
          </p:cNvSpPr>
          <p:nvPr userDrawn="1"/>
        </p:nvSpPr>
        <p:spPr bwMode="auto">
          <a:xfrm>
            <a:off x="0" y="6381750"/>
            <a:ext cx="1655763" cy="476250"/>
          </a:xfrm>
          <a:prstGeom prst="rect">
            <a:avLst/>
          </a:prstGeom>
          <a:noFill/>
          <a:ln w="9525">
            <a:noFill/>
            <a:miter lim="800000"/>
            <a:headEnd/>
            <a:tailEnd/>
          </a:ln>
        </p:spPr>
        <p:txBody>
          <a:bodyPr anchor="b"/>
          <a:lstStyle/>
          <a:p>
            <a:pPr algn="l" rtl="0" fontAlgn="base">
              <a:spcBef>
                <a:spcPct val="0"/>
              </a:spcBef>
              <a:spcAft>
                <a:spcPct val="0"/>
              </a:spcAft>
              <a:defRPr/>
            </a:pPr>
            <a:r>
              <a:rPr kumimoji="1" lang="en-US" altLang="zh-TW" sz="1200" kern="1200" dirty="0">
                <a:solidFill>
                  <a:srgbClr val="336699"/>
                </a:solidFill>
                <a:latin typeface="Arial" pitchFamily="34" charset="0"/>
                <a:ea typeface="新細明體" pitchFamily="18" charset="-120"/>
                <a:cs typeface="+mn-cs"/>
              </a:rPr>
              <a:t>- </a:t>
            </a:r>
            <a:fld id="{684BDB39-1845-4819-90D0-93C67FACFF07}" type="slidenum">
              <a:rPr kumimoji="1" lang="en-US" altLang="zh-TW" sz="1200" kern="1200">
                <a:solidFill>
                  <a:srgbClr val="336699"/>
                </a:solidFill>
                <a:latin typeface="Arial" pitchFamily="34" charset="0"/>
                <a:ea typeface="新細明體" pitchFamily="18" charset="-120"/>
                <a:cs typeface="+mn-cs"/>
              </a:rPr>
              <a:pPr algn="l" rtl="0" fontAlgn="base">
                <a:spcBef>
                  <a:spcPct val="0"/>
                </a:spcBef>
                <a:spcAft>
                  <a:spcPct val="0"/>
                </a:spcAft>
                <a:defRPr/>
              </a:pPr>
              <a:t>‹#›</a:t>
            </a:fld>
            <a:r>
              <a:rPr kumimoji="1" lang="en-US" altLang="zh-TW" sz="1200" kern="1200" dirty="0">
                <a:solidFill>
                  <a:srgbClr val="336699"/>
                </a:solidFill>
                <a:latin typeface="Arial" pitchFamily="34" charset="0"/>
                <a:ea typeface="新細明體" pitchFamily="18" charset="-120"/>
                <a:cs typeface="+mn-cs"/>
              </a:rPr>
              <a:t> -</a:t>
            </a:r>
          </a:p>
        </p:txBody>
      </p:sp>
    </p:spTree>
  </p:cSld>
  <p:clrMapOvr>
    <a:masterClrMapping/>
  </p:clrMapOvr>
</p:sldLayout>
</file>

<file path=ppt/slideLayouts/slideLayout84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4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4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4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45.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AE3CA633-1F53-492A-87D6-EC0F97E32D5E}"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4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C662DF80-7E04-4CAD-B2F8-608852B482B3}"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47.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F9754D10-CDBE-401E-A7D4-7249D7C91756}"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4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E1AC82A0-704B-4FC8-85D5-8AA466C84377}"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4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8"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8E0DA0EF-57D8-4475-B26E-2BCF9FAEE6E7}"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B0A4E24C-0007-4200-B21A-D3008AE7D975}" type="slidenum">
              <a:rPr lang="zh-TW" altLang="en-US"/>
              <a:pPr>
                <a:defRPr/>
              </a:pPr>
              <a:t>‹#›</a:t>
            </a:fld>
            <a:endParaRPr lang="en-US" altLang="zh-TW"/>
          </a:p>
        </p:txBody>
      </p:sp>
    </p:spTree>
  </p:cSld>
  <p:clrMapOvr>
    <a:masterClrMapping/>
  </p:clrMapOvr>
</p:sldLayout>
</file>

<file path=ppt/slideLayouts/slideLayout85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4"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C351BC12-E893-4FDC-B123-E4AB027CD270}"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3"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ED0ACC60-AE51-427D-8484-0D4726D267FA}"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695BB935-89FC-440D-8CCC-C7E1B1613E55}"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6"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CC2B0BE3-7E85-48E2-BE28-13A43A1F8B3B}"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D520F5E1-0767-47BF-8D66-83F53EFDA2E1}"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5"/>
          <p:cNvSpPr>
            <a:spLocks noGrp="1" noChangeArrowheads="1"/>
          </p:cNvSpPr>
          <p:nvPr>
            <p:ph type="ftr" sz="quarter" idx="10"/>
          </p:nvPr>
        </p:nvSpPr>
        <p:spPr>
          <a:ln/>
        </p:spPr>
        <p:txBody>
          <a:bodyPr/>
          <a:lstStyle>
            <a:lvl1pPr>
              <a:defRPr/>
            </a:lvl1pPr>
          </a:lstStyle>
          <a:p>
            <a:pPr algn="ctr" rtl="0" fontAlgn="base">
              <a:spcBef>
                <a:spcPct val="0"/>
              </a:spcBef>
              <a:spcAft>
                <a:spcPct val="0"/>
              </a:spcAft>
              <a:defRPr/>
            </a:pPr>
            <a:endParaRPr kumimoji="1" lang="en-US" altLang="zh-TW" sz="1400" kern="1200">
              <a:solidFill>
                <a:srgbClr val="000000"/>
              </a:solidFill>
              <a:latin typeface="Arial" charset="0"/>
              <a:ea typeface="新細明體" pitchFamily="18" charset="-120"/>
              <a:cs typeface="+mn-cs"/>
            </a:endParaRPr>
          </a:p>
        </p:txBody>
      </p:sp>
      <p:sp>
        <p:nvSpPr>
          <p:cNvPr id="5" name="Rectangle 6"/>
          <p:cNvSpPr>
            <a:spLocks noGrp="1" noChangeArrowheads="1"/>
          </p:cNvSpPr>
          <p:nvPr>
            <p:ph type="sldNum" sz="quarter" idx="11"/>
          </p:nvPr>
        </p:nvSpPr>
        <p:spPr>
          <a:ln/>
        </p:spPr>
        <p:txBody>
          <a:bodyPr/>
          <a:lstStyle>
            <a:lvl1pPr>
              <a:defRPr/>
            </a:lvl1pPr>
          </a:lstStyle>
          <a:p>
            <a:pPr algn="l" rtl="0" fontAlgn="base">
              <a:spcBef>
                <a:spcPct val="0"/>
              </a:spcBef>
              <a:spcAft>
                <a:spcPct val="0"/>
              </a:spcAft>
              <a:defRPr/>
            </a:pPr>
            <a:fld id="{1FD5DD63-CEE3-4084-9258-2FBB960E5B65}" type="slidenum">
              <a:rPr kumimoji="1" lang="en-US" altLang="zh-TW" sz="1400" kern="1200">
                <a:solidFill>
                  <a:srgbClr val="000000"/>
                </a:solidFill>
                <a:latin typeface="Arial" charset="0"/>
                <a:ea typeface="新細明體" pitchFamily="18" charset="-120"/>
                <a:cs typeface="+mn-cs"/>
              </a:rPr>
              <a:pPr algn="l" rtl="0" fontAlgn="base">
                <a:spcBef>
                  <a:spcPct val="0"/>
                </a:spcBef>
                <a:spcAft>
                  <a:spcPct val="0"/>
                </a:spcAft>
                <a:defRPr/>
              </a:pPr>
              <a:t>‹#›</a:t>
            </a:fld>
            <a:endParaRPr kumimoji="1" lang="en-US" altLang="zh-TW" sz="1400" kern="1200">
              <a:solidFill>
                <a:srgbClr val="000000"/>
              </a:solidFill>
              <a:latin typeface="Arial" charset="0"/>
              <a:ea typeface="新細明體" pitchFamily="18" charset="-120"/>
              <a:cs typeface="+mn-cs"/>
            </a:endParaRPr>
          </a:p>
        </p:txBody>
      </p:sp>
    </p:spTree>
  </p:cSld>
  <p:clrMapOvr>
    <a:masterClrMapping/>
  </p:clrMapOvr>
</p:sldLayout>
</file>

<file path=ppt/slideLayouts/slideLayout85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37"/>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8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58.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12"/>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8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2"/>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2"/>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304800"/>
            <a:ext cx="2057400" cy="5821363"/>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04800"/>
            <a:ext cx="6019800" cy="58213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2"/>
          <p:cNvSpPr>
            <a:spLocks noGrp="1" noChangeArrowheads="1"/>
          </p:cNvSpPr>
          <p:nvPr>
            <p:ph type="sldNum" sz="quarter" idx="10"/>
          </p:nvPr>
        </p:nvSpPr>
        <p:spPr>
          <a:ln/>
        </p:spPr>
        <p:txBody>
          <a:bodyPr/>
          <a:lstStyle>
            <a:lvl1pPr>
              <a:defRPr/>
            </a:lvl1pPr>
          </a:lstStyle>
          <a:p>
            <a:pPr>
              <a:defRPr/>
            </a:pPr>
            <a:fld id="{9204A5D0-354F-4E4A-82DC-7F8D5DC541F1}" type="slidenum">
              <a:rPr lang="zh-TW" altLang="en-US"/>
              <a:pPr>
                <a:defRPr/>
              </a:pPr>
              <a:t>‹#›</a:t>
            </a:fld>
            <a:endParaRPr lang="en-US" altLang="zh-TW"/>
          </a:p>
        </p:txBody>
      </p:sp>
    </p:spTree>
  </p:cSld>
  <p:clrMapOvr>
    <a:masterClrMapping/>
  </p:clrMapOvr>
</p:sldLayout>
</file>

<file path=ppt/slideLayouts/slideLayout8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8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1"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6"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67.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8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69.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57200" y="304800"/>
            <a:ext cx="8229600" cy="531813"/>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25538"/>
            <a:ext cx="8229600" cy="5000625"/>
          </a:xfrm>
        </p:spPr>
        <p:txBody>
          <a:bodyPr/>
          <a:lstStyle/>
          <a:p>
            <a:pPr lvl="0"/>
            <a:r>
              <a:rPr lang="zh-TW" altLang="en-US" noProof="0" smtClean="0"/>
              <a:t>按一下圖示以新增表格</a:t>
            </a:r>
            <a:endParaRPr lang="zh-TW" altLang="en-US" noProof="0"/>
          </a:p>
        </p:txBody>
      </p:sp>
      <p:sp>
        <p:nvSpPr>
          <p:cNvPr id="4" name="Rectangle 2"/>
          <p:cNvSpPr>
            <a:spLocks noGrp="1" noChangeArrowheads="1"/>
          </p:cNvSpPr>
          <p:nvPr>
            <p:ph type="sldNum" sz="quarter" idx="10"/>
          </p:nvPr>
        </p:nvSpPr>
        <p:spPr>
          <a:ln/>
        </p:spPr>
        <p:txBody>
          <a:bodyPr/>
          <a:lstStyle>
            <a:lvl1pPr>
              <a:defRPr/>
            </a:lvl1pPr>
          </a:lstStyle>
          <a:p>
            <a:pPr>
              <a:defRPr/>
            </a:pPr>
            <a:fld id="{5B701774-B67B-47D3-A00A-AAA002AEDB1C}" type="slidenum">
              <a:rPr lang="zh-TW" altLang="en-US"/>
              <a:pPr>
                <a:defRPr/>
              </a:pPr>
              <a:t>‹#›</a:t>
            </a:fld>
            <a:endParaRPr lang="en-US" altLang="zh-TW"/>
          </a:p>
        </p:txBody>
      </p:sp>
    </p:spTree>
  </p:cSld>
  <p:clrMapOvr>
    <a:masterClrMapping/>
  </p:clrMapOvr>
</p:sldLayout>
</file>

<file path=ppt/slideLayouts/slideLayout8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8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type="title" preserve="1">
  <p:cSld name="標題投影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6034" name="Rectangle 2"/>
          <p:cNvSpPr>
            <a:spLocks noGrp="1" noChangeArrowheads="1"/>
          </p:cNvSpPr>
          <p:nvPr>
            <p:ph type="ctrTitle" sz="quarter"/>
          </p:nvPr>
        </p:nvSpPr>
        <p:spPr>
          <a:xfrm>
            <a:off x="1339850" y="1052513"/>
            <a:ext cx="7804150" cy="1920875"/>
          </a:xfrm>
        </p:spPr>
        <p:txBody>
          <a:bodyPr/>
          <a:lstStyle>
            <a:lvl1pPr algn="ctr">
              <a:defRPr sz="4400"/>
            </a:lvl1pPr>
          </a:lstStyle>
          <a:p>
            <a:r>
              <a:rPr lang="en-US" altLang="zh-TW"/>
              <a:t>Title</a:t>
            </a:r>
          </a:p>
        </p:txBody>
      </p:sp>
      <p:sp>
        <p:nvSpPr>
          <p:cNvPr id="556035" name="Rectangle 3"/>
          <p:cNvSpPr>
            <a:spLocks noGrp="1" noChangeArrowheads="1"/>
          </p:cNvSpPr>
          <p:nvPr>
            <p:ph type="subTitle" sz="quarter" idx="1"/>
          </p:nvPr>
        </p:nvSpPr>
        <p:spPr>
          <a:xfrm>
            <a:off x="3079750" y="3132138"/>
            <a:ext cx="4495800" cy="1981200"/>
          </a:xfrm>
        </p:spPr>
        <p:txBody>
          <a:bodyPr/>
          <a:lstStyle>
            <a:lvl1pPr marL="0" indent="0" algn="ctr">
              <a:buFontTx/>
              <a:buNone/>
              <a:defRPr/>
            </a:lvl1pPr>
          </a:lstStyle>
          <a:p>
            <a:r>
              <a:rPr lang="zh-TW" altLang="en-US"/>
              <a:t>按一下以編輯母片副標題樣式</a:t>
            </a:r>
          </a:p>
        </p:txBody>
      </p:sp>
    </p:spTree>
  </p:cSld>
  <p:clrMapOvr>
    <a:masterClrMapping/>
  </p:clrMapOvr>
  <p:transition advTm="5000">
    <p:zoom/>
  </p:transition>
</p:sldLayout>
</file>

<file path=ppt/slideLayouts/slideLayout87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88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advTm="5000">
    <p:zoom/>
  </p:transition>
</p:sldLayout>
</file>

<file path=ppt/slideLayouts/slideLayout88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00063" y="1295400"/>
            <a:ext cx="3978275"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30738" y="1295400"/>
            <a:ext cx="3979862" cy="4678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88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88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advTm="5000">
    <p:zoom/>
  </p:transition>
</p:sldLayout>
</file>

<file path=ppt/slideLayouts/slideLayout8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advTm="5000">
    <p:zoom/>
  </p:transition>
</p:sldLayout>
</file>

<file path=ppt/slideLayouts/slideLayout88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88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advTm="5000">
    <p:zoom/>
  </p:transition>
</p:sldLayout>
</file>

<file path=ppt/slideLayouts/slideLayout88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88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597650" y="322263"/>
            <a:ext cx="2039938" cy="5651500"/>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74663" y="322263"/>
            <a:ext cx="5970587" cy="5651500"/>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advTm="5000">
    <p:zoom/>
  </p:transition>
</p:sldLayout>
</file>

<file path=ppt/slideLayouts/slideLayout88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cSld>
  <p:clrMapOvr>
    <a:masterClrMapping/>
  </p:clrMapOvr>
  <p:transition>
    <p:zo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89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zoom/>
  </p:transition>
</p:sldLayout>
</file>

<file path=ppt/slideLayouts/slideLayout891.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transition>
    <p:zoom/>
  </p:transition>
</p:sldLayout>
</file>

<file path=ppt/slideLayouts/slideLayout89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zoom/>
  </p:transition>
</p:sldLayout>
</file>

<file path=ppt/slideLayouts/slideLayout89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zoom/>
  </p:transition>
</p:sldLayout>
</file>

<file path=ppt/slideLayouts/slideLayout89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transition>
    <p:zoom/>
  </p:transition>
</p:sldLayout>
</file>

<file path=ppt/slideLayouts/slideLayout8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9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zoom/>
  </p:transition>
</p:sldLayout>
</file>

<file path=ppt/slideLayouts/slideLayout8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transition>
    <p:zoom/>
  </p:transition>
</p:sldLayout>
</file>

<file path=ppt/slideLayouts/slideLayout89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zoom/>
  </p:transition>
</p:sldLayout>
</file>

<file path=ppt/slideLayouts/slideLayout89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502731970"/>
      </p:ext>
    </p:extLst>
  </p:cSld>
  <p:clrMapOvr>
    <a:masterClrMapping/>
  </p:clrMapOvr>
  <p:transition advTm="5000">
    <p:zo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cSld>
  <p:clrMapOvr>
    <a:masterClrMapping/>
  </p:clrMapOvr>
</p:sldLayout>
</file>

<file path=ppt/slideLayouts/slideLayout90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1663532"/>
          </a:xfrm>
        </p:spPr>
        <p:txBody>
          <a:bodyPr/>
          <a:lstStyle>
            <a:lvl1pPr>
              <a:lnSpc>
                <a:spcPct val="90000"/>
              </a:lnSpc>
              <a:defRPr/>
            </a:lvl1pPr>
            <a:lvl2pPr marL="747713" indent="-336550">
              <a:lnSpc>
                <a:spcPct val="90000"/>
              </a:lnSpc>
              <a:defRPr/>
            </a:lvl2pPr>
            <a:lvl3pPr marL="1081088" indent="-344488">
              <a:lnSpc>
                <a:spcPct val="90000"/>
              </a:lnSpc>
              <a:defRPr/>
            </a:lvl3pPr>
            <a:lvl4pPr marL="1427163" indent="-346075">
              <a:lnSpc>
                <a:spcPct val="90000"/>
              </a:lnSpc>
              <a:defRPr/>
            </a:lvl4pPr>
            <a:lvl5pPr marL="1709738" indent="-282575">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4167780"/>
      </p:ext>
    </p:extLst>
  </p:cSld>
  <p:clrMapOvr>
    <a:masterClrMapping/>
  </p:clrMapOvr>
  <p:transition spd="slow">
    <p:wipe dir="r"/>
  </p:transition>
</p:sldLayout>
</file>

<file path=ppt/slideLayouts/slideLayout901.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1"/>
            <a:ext cx="8229600" cy="4495800"/>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4"/>
          <p:cNvSpPr>
            <a:spLocks noGrp="1"/>
          </p:cNvSpPr>
          <p:nvPr>
            <p:ph type="title"/>
          </p:nvPr>
        </p:nvSpPr>
        <p:spPr/>
        <p:txBody>
          <a:bodyPr/>
          <a:lstStyle>
            <a:lvl1pPr>
              <a:defRPr>
                <a:gradFill flip="none" rotWithShape="1">
                  <a:gsLst>
                    <a:gs pos="0">
                      <a:schemeClr val="accent1">
                        <a:lumMod val="60000"/>
                        <a:lumOff val="40000"/>
                      </a:schemeClr>
                    </a:gs>
                    <a:gs pos="50000">
                      <a:schemeClr val="bg1"/>
                    </a:gs>
                  </a:gsLst>
                  <a:lin ang="5400000" scaled="1"/>
                  <a:tileRect/>
                </a:gradFill>
              </a:defRPr>
            </a:lvl1pPr>
          </a:lstStyle>
          <a:p>
            <a:r>
              <a:rPr lang="en-US" smtClean="0"/>
              <a:t>Click to edit Master title style</a:t>
            </a:r>
            <a:endParaRPr lang="en-US" dirty="0"/>
          </a:p>
        </p:txBody>
      </p:sp>
      <p:sp>
        <p:nvSpPr>
          <p:cNvPr id="4" name="Slide Number Placeholder 3"/>
          <p:cNvSpPr>
            <a:spLocks noGrp="1"/>
          </p:cNvSpPr>
          <p:nvPr>
            <p:ph type="sldNum" sz="quarter" idx="10"/>
          </p:nvPr>
        </p:nvSpPr>
        <p:spPr>
          <a:xfrm>
            <a:off x="0" y="6492875"/>
            <a:ext cx="1447800" cy="36512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a:solidFill>
                  <a:prstClr val="black">
                    <a:tint val="75000"/>
                  </a:prstClr>
                </a:solidFill>
                <a:latin typeface="Arial" charset="0"/>
                <a:ea typeface="新細明體" charset="-120"/>
              </a:defRPr>
            </a:lvl1pPr>
          </a:lstStyle>
          <a:p>
            <a:pPr>
              <a:defRPr/>
            </a:pPr>
            <a:fld id="{5642F225-F46C-470E-9B38-CDFF34F08429}" type="slidenum">
              <a:rPr lang="en-US"/>
              <a:pPr>
                <a:defRPr/>
              </a:pPr>
              <a:t>‹#›</a:t>
            </a:fld>
            <a:endParaRPr lang="en-US" dirty="0"/>
          </a:p>
        </p:txBody>
      </p:sp>
      <p:sp>
        <p:nvSpPr>
          <p:cNvPr id="6" name="Footer Placeholder 5"/>
          <p:cNvSpPr>
            <a:spLocks noGrp="1"/>
          </p:cNvSpPr>
          <p:nvPr>
            <p:ph type="ftr" sz="quarter" idx="11"/>
          </p:nvPr>
        </p:nvSpPr>
        <p:spPr>
          <a:xfrm>
            <a:off x="3124200" y="6492875"/>
            <a:ext cx="2895600" cy="365125"/>
          </a:xfrm>
          <a:prstGeom prst="rect">
            <a:avLst/>
          </a:prstGeom>
        </p:spPr>
        <p:txBody>
          <a:bodyPr/>
          <a:lstStyle>
            <a:lvl1pPr>
              <a:defRPr>
                <a:solidFill>
                  <a:prstClr val="black">
                    <a:tint val="75000"/>
                  </a:prstClr>
                </a:solidFill>
                <a:latin typeface="Arial" charset="0"/>
                <a:ea typeface="新細明體" charset="-120"/>
              </a:defRPr>
            </a:lvl1pPr>
          </a:lstStyle>
          <a:p>
            <a:pPr>
              <a:defRPr/>
            </a:pPr>
            <a:r>
              <a:rPr lang="en-US"/>
              <a:t>Microsoft Confidential</a:t>
            </a:r>
          </a:p>
        </p:txBody>
      </p:sp>
    </p:spTree>
  </p:cSld>
  <p:clrMapOvr>
    <a:masterClrMapping/>
  </p:clrMapOvr>
  <p:transition spd="med">
    <p:wipe dir="r"/>
  </p:transition>
</p:sldLayout>
</file>

<file path=ppt/slideLayouts/slideLayout90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TW" altLang="en-US" smtClean="0"/>
              <a:t>按一下以編輯母片副標題樣式</a:t>
            </a:r>
            <a:endParaRPr lang="zh-TW" altLang="en-US"/>
          </a:p>
        </p:txBody>
      </p:sp>
    </p:spTree>
    <p:extLst>
      <p:ext uri="{BB962C8B-B14F-4D97-AF65-F5344CB8AC3E}">
        <p14:creationId xmlns:p14="http://schemas.microsoft.com/office/powerpoint/2010/main" val="302902781"/>
      </p:ext>
    </p:extLst>
  </p:cSld>
  <p:clrMapOvr>
    <a:masterClrMapping/>
  </p:clrMapOvr>
</p:sldLayout>
</file>

<file path=ppt/slideLayouts/slideLayout9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301904892"/>
      </p:ext>
    </p:extLst>
  </p:cSld>
  <p:clrMapOvr>
    <a:masterClrMapping/>
  </p:clrMapOvr>
</p:sldLayout>
</file>

<file path=ppt/slideLayouts/slideLayout904.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Tree>
    <p:extLst>
      <p:ext uri="{BB962C8B-B14F-4D97-AF65-F5344CB8AC3E}">
        <p14:creationId xmlns:p14="http://schemas.microsoft.com/office/powerpoint/2010/main" val="3243842549"/>
      </p:ext>
    </p:extLst>
  </p:cSld>
  <p:clrMapOvr>
    <a:masterClrMapping/>
  </p:clrMapOvr>
</p:sldLayout>
</file>

<file path=ppt/slideLayouts/slideLayout9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743500292"/>
      </p:ext>
    </p:extLst>
  </p:cSld>
  <p:clrMapOvr>
    <a:masterClrMapping/>
  </p:clrMapOvr>
</p:sldLayout>
</file>

<file path=ppt/slideLayouts/slideLayout9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3613730334"/>
      </p:ext>
    </p:extLst>
  </p:cSld>
  <p:clrMapOvr>
    <a:masterClrMapping/>
  </p:clrMapOvr>
</p:sldLayout>
</file>

<file path=ppt/slideLayouts/slideLayout9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33393345"/>
      </p:ext>
    </p:extLst>
  </p:cSld>
  <p:clrMapOvr>
    <a:masterClrMapping/>
  </p:clrMapOvr>
</p:sldLayout>
</file>

<file path=ppt/slideLayouts/slideLayout9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7949"/>
      </p:ext>
    </p:extLst>
  </p:cSld>
  <p:clrMapOvr>
    <a:masterClrMapping/>
  </p:clrMapOvr>
</p:sldLayout>
</file>

<file path=ppt/slideLayouts/slideLayout9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42582291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193800"/>
            <a:ext cx="4038600" cy="4932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extLst>
      <p:ext uri="{BB962C8B-B14F-4D97-AF65-F5344CB8AC3E}">
        <p14:creationId xmlns:p14="http://schemas.microsoft.com/office/powerpoint/2010/main" val="3217215005"/>
      </p:ext>
    </p:extLst>
  </p:cSld>
  <p:clrMapOvr>
    <a:masterClrMapping/>
  </p:clrMapOvr>
</p:sldLayout>
</file>

<file path=ppt/slideLayouts/slideLayout9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1230749364"/>
      </p:ext>
    </p:extLst>
  </p:cSld>
  <p:clrMapOvr>
    <a:masterClrMapping/>
  </p:clrMapOvr>
</p:sldLayout>
</file>

<file path=ppt/slideLayouts/slideLayout9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extLst>
      <p:ext uri="{BB962C8B-B14F-4D97-AF65-F5344CB8AC3E}">
        <p14:creationId xmlns:p14="http://schemas.microsoft.com/office/powerpoint/2010/main" val="2805900390"/>
      </p:ext>
    </p:extLst>
  </p:cSld>
  <p:clrMapOvr>
    <a:masterClrMapping/>
  </p:clrMapOvr>
</p:sldLayout>
</file>

<file path=ppt/slideLayouts/slideLayout9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82600" y="333375"/>
            <a:ext cx="8277225" cy="69215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193800"/>
            <a:ext cx="8229600" cy="4932363"/>
          </a:xfrm>
        </p:spPr>
        <p:txBody>
          <a:bodyPr/>
          <a:lstStyle/>
          <a:p>
            <a:pPr lvl="0"/>
            <a:endParaRPr lang="en-US" noProof="0" dirty="0"/>
          </a:p>
        </p:txBody>
      </p:sp>
    </p:spTree>
    <p:extLst>
      <p:ext uri="{BB962C8B-B14F-4D97-AF65-F5344CB8AC3E}">
        <p14:creationId xmlns:p14="http://schemas.microsoft.com/office/powerpoint/2010/main" val="4161438139"/>
      </p:ext>
    </p:extLst>
  </p:cSld>
  <p:clrMapOvr>
    <a:masterClrMapping/>
  </p:clrMapOvr>
</p:sldLayout>
</file>

<file path=ppt/slideLayouts/slideLayout9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7" name="Title 1"/>
          <p:cNvSpPr>
            <a:spLocks noGrp="1"/>
          </p:cNvSpPr>
          <p:nvPr>
            <p:ph type="title"/>
          </p:nvPr>
        </p:nvSpPr>
        <p:spPr>
          <a:xfrm>
            <a:off x="1022920" y="332656"/>
            <a:ext cx="7293496" cy="1368152"/>
          </a:xfrm>
          <a:prstGeom prst="rect">
            <a:avLst/>
          </a:prstGeom>
        </p:spPr>
        <p:txBody>
          <a:bodyPr vert="horz"/>
          <a:lstStyle>
            <a:lvl1pPr algn="l">
              <a:lnSpc>
                <a:spcPts val="5200"/>
              </a:lnSpc>
              <a:defRPr>
                <a:latin typeface="Gill Sans MT"/>
                <a:cs typeface="Gill Sans MT"/>
              </a:defRPr>
            </a:lvl1pPr>
          </a:lstStyle>
          <a:p>
            <a:r>
              <a:rPr lang="zh-CN" altLang="en-US" smtClean="0"/>
              <a:t>单击此处编辑母版标题样式</a:t>
            </a:r>
            <a:endParaRPr lang="en-US" dirty="0"/>
          </a:p>
        </p:txBody>
      </p:sp>
    </p:spTree>
    <p:extLst>
      <p:ext uri="{BB962C8B-B14F-4D97-AF65-F5344CB8AC3E}">
        <p14:creationId xmlns:p14="http://schemas.microsoft.com/office/powerpoint/2010/main" val="26266529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84963" y="333375"/>
            <a:ext cx="2074862" cy="5792788"/>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333375"/>
            <a:ext cx="6075363" cy="5792788"/>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bl" preserve="1">
  <p:cSld name="標題及表格">
    <p:spTree>
      <p:nvGrpSpPr>
        <p:cNvPr id="1" name=""/>
        <p:cNvGrpSpPr/>
        <p:nvPr/>
      </p:nvGrpSpPr>
      <p:grpSpPr>
        <a:xfrm>
          <a:off x="0" y="0"/>
          <a:ext cx="0" cy="0"/>
          <a:chOff x="0" y="0"/>
          <a:chExt cx="0" cy="0"/>
        </a:xfrm>
      </p:grpSpPr>
      <p:sp>
        <p:nvSpPr>
          <p:cNvPr id="2" name="標題 1"/>
          <p:cNvSpPr>
            <a:spLocks noGrp="1"/>
          </p:cNvSpPr>
          <p:nvPr>
            <p:ph type="title"/>
          </p:nvPr>
        </p:nvSpPr>
        <p:spPr>
          <a:xfrm>
            <a:off x="482600" y="333375"/>
            <a:ext cx="8277225" cy="692150"/>
          </a:xfrm>
        </p:spPr>
        <p:txBody>
          <a:bodyPr/>
          <a:lstStyle/>
          <a:p>
            <a:r>
              <a:rPr lang="zh-TW" altLang="en-US" smtClean="0"/>
              <a:t>按一下以編輯母片標題樣式</a:t>
            </a:r>
            <a:endParaRPr lang="zh-TW" altLang="en-US"/>
          </a:p>
        </p:txBody>
      </p:sp>
      <p:sp>
        <p:nvSpPr>
          <p:cNvPr id="3" name="表格版面配置區 2"/>
          <p:cNvSpPr>
            <a:spLocks noGrp="1"/>
          </p:cNvSpPr>
          <p:nvPr>
            <p:ph type="tbl" idx="1"/>
          </p:nvPr>
        </p:nvSpPr>
        <p:spPr>
          <a:xfrm>
            <a:off x="457200" y="1193800"/>
            <a:ext cx="8229600" cy="4932363"/>
          </a:xfrm>
        </p:spPr>
        <p:txBody>
          <a:bodyPr/>
          <a:lstStyle/>
          <a:p>
            <a:pPr lvl="0"/>
            <a:r>
              <a:rPr lang="zh-TW" altLang="en-US" noProof="0" smtClean="0"/>
              <a:t>按一下圖示以新增表格</a:t>
            </a:r>
            <a:endParaRPr lang="zh-TW" alt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3.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3.jpe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13.jpe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13.jpe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image" Target="../media/image11.jpeg"/><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13.jpe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theme" Target="../theme/theme14.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image" Target="../media/image13.jpeg"/><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image" Target="../media/image11.jpe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3.xml"/><Relationship Id="rId13" Type="http://schemas.openxmlformats.org/officeDocument/2006/relationships/theme" Target="../theme/theme15.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12" Type="http://schemas.openxmlformats.org/officeDocument/2006/relationships/slideLayout" Target="../slideLayouts/slideLayout167.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11" Type="http://schemas.openxmlformats.org/officeDocument/2006/relationships/slideLayout" Target="../slideLayouts/slideLayout166.xml"/><Relationship Id="rId5" Type="http://schemas.openxmlformats.org/officeDocument/2006/relationships/slideLayout" Target="../slideLayouts/slideLayout160.xml"/><Relationship Id="rId15" Type="http://schemas.openxmlformats.org/officeDocument/2006/relationships/image" Target="../media/image13.jpeg"/><Relationship Id="rId10" Type="http://schemas.openxmlformats.org/officeDocument/2006/relationships/slideLayout" Target="../slideLayouts/slideLayout165.xml"/><Relationship Id="rId4" Type="http://schemas.openxmlformats.org/officeDocument/2006/relationships/slideLayout" Target="../slideLayouts/slideLayout159.xml"/><Relationship Id="rId9" Type="http://schemas.openxmlformats.org/officeDocument/2006/relationships/slideLayout" Target="../slideLayouts/slideLayout164.xml"/><Relationship Id="rId14" Type="http://schemas.openxmlformats.org/officeDocument/2006/relationships/image" Target="../media/image1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1.jpe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6.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image" Target="../media/image13.jpeg"/></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theme" Target="../theme/theme17.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5" Type="http://schemas.openxmlformats.org/officeDocument/2006/relationships/image" Target="../media/image14.jpeg"/><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image" Target="../media/image11.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image" Target="../media/image3.jpeg"/><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theme" Target="../theme/theme18.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image" Target="../media/image15.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9.xml"/><Relationship Id="rId13" Type="http://schemas.openxmlformats.org/officeDocument/2006/relationships/image" Target="../media/image11.jpeg"/><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19.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 Id="rId14" Type="http://schemas.openxmlformats.org/officeDocument/2006/relationships/image" Target="../media/image15.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4.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1.jpe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0.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 Id="rId14" Type="http://schemas.openxmlformats.org/officeDocument/2006/relationships/image" Target="../media/image15.jpeg"/></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31.xml"/><Relationship Id="rId13" Type="http://schemas.openxmlformats.org/officeDocument/2006/relationships/image" Target="../media/image3.jpeg"/><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1.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 Id="rId14" Type="http://schemas.openxmlformats.org/officeDocument/2006/relationships/image" Target="../media/image4.jpeg"/></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image" Target="../media/image11.jpeg"/><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theme" Target="../theme/theme22.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 Id="rId14" Type="http://schemas.openxmlformats.org/officeDocument/2006/relationships/image" Target="../media/image4.jpe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3.xml"/><Relationship Id="rId13" Type="http://schemas.openxmlformats.org/officeDocument/2006/relationships/image" Target="../media/image11.jpeg"/><Relationship Id="rId3" Type="http://schemas.openxmlformats.org/officeDocument/2006/relationships/slideLayout" Target="../slideLayouts/slideLayout248.xml"/><Relationship Id="rId7" Type="http://schemas.openxmlformats.org/officeDocument/2006/relationships/slideLayout" Target="../slideLayouts/slideLayout252.xml"/><Relationship Id="rId12" Type="http://schemas.openxmlformats.org/officeDocument/2006/relationships/theme" Target="../theme/theme23.xml"/><Relationship Id="rId2" Type="http://schemas.openxmlformats.org/officeDocument/2006/relationships/slideLayout" Target="../slideLayouts/slideLayout247.xml"/><Relationship Id="rId1" Type="http://schemas.openxmlformats.org/officeDocument/2006/relationships/slideLayout" Target="../slideLayouts/slideLayout246.xml"/><Relationship Id="rId6" Type="http://schemas.openxmlformats.org/officeDocument/2006/relationships/slideLayout" Target="../slideLayouts/slideLayout251.xml"/><Relationship Id="rId11" Type="http://schemas.openxmlformats.org/officeDocument/2006/relationships/slideLayout" Target="../slideLayouts/slideLayout256.xml"/><Relationship Id="rId5" Type="http://schemas.openxmlformats.org/officeDocument/2006/relationships/slideLayout" Target="../slideLayouts/slideLayout250.xml"/><Relationship Id="rId10" Type="http://schemas.openxmlformats.org/officeDocument/2006/relationships/slideLayout" Target="../slideLayouts/slideLayout255.xml"/><Relationship Id="rId4" Type="http://schemas.openxmlformats.org/officeDocument/2006/relationships/slideLayout" Target="../slideLayouts/slideLayout249.xml"/><Relationship Id="rId9" Type="http://schemas.openxmlformats.org/officeDocument/2006/relationships/slideLayout" Target="../slideLayouts/slideLayout254.xml"/><Relationship Id="rId14" Type="http://schemas.openxmlformats.org/officeDocument/2006/relationships/image" Target="../media/image4.jpeg"/></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4.xml"/><Relationship Id="rId13" Type="http://schemas.openxmlformats.org/officeDocument/2006/relationships/image" Target="../media/image11.jpeg"/><Relationship Id="rId3" Type="http://schemas.openxmlformats.org/officeDocument/2006/relationships/slideLayout" Target="../slideLayouts/slideLayout259.xml"/><Relationship Id="rId7" Type="http://schemas.openxmlformats.org/officeDocument/2006/relationships/slideLayout" Target="../slideLayouts/slideLayout263.xml"/><Relationship Id="rId12" Type="http://schemas.openxmlformats.org/officeDocument/2006/relationships/theme" Target="../theme/theme24.xml"/><Relationship Id="rId2" Type="http://schemas.openxmlformats.org/officeDocument/2006/relationships/slideLayout" Target="../slideLayouts/slideLayout258.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5" Type="http://schemas.openxmlformats.org/officeDocument/2006/relationships/slideLayout" Target="../slideLayouts/slideLayout261.xml"/><Relationship Id="rId10" Type="http://schemas.openxmlformats.org/officeDocument/2006/relationships/slideLayout" Target="../slideLayouts/slideLayout266.xml"/><Relationship Id="rId4" Type="http://schemas.openxmlformats.org/officeDocument/2006/relationships/slideLayout" Target="../slideLayouts/slideLayout260.xml"/><Relationship Id="rId9" Type="http://schemas.openxmlformats.org/officeDocument/2006/relationships/slideLayout" Target="../slideLayouts/slideLayout265.xml"/><Relationship Id="rId14" Type="http://schemas.openxmlformats.org/officeDocument/2006/relationships/image" Target="../media/image15.jpeg"/></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5.xml"/><Relationship Id="rId13" Type="http://schemas.openxmlformats.org/officeDocument/2006/relationships/image" Target="../media/image11.jpeg"/><Relationship Id="rId3" Type="http://schemas.openxmlformats.org/officeDocument/2006/relationships/slideLayout" Target="../slideLayouts/slideLayout270.xml"/><Relationship Id="rId7" Type="http://schemas.openxmlformats.org/officeDocument/2006/relationships/slideLayout" Target="../slideLayouts/slideLayout274.xml"/><Relationship Id="rId12" Type="http://schemas.openxmlformats.org/officeDocument/2006/relationships/theme" Target="../theme/theme25.xml"/><Relationship Id="rId2" Type="http://schemas.openxmlformats.org/officeDocument/2006/relationships/slideLayout" Target="../slideLayouts/slideLayout269.xml"/><Relationship Id="rId1" Type="http://schemas.openxmlformats.org/officeDocument/2006/relationships/slideLayout" Target="../slideLayouts/slideLayout268.xml"/><Relationship Id="rId6" Type="http://schemas.openxmlformats.org/officeDocument/2006/relationships/slideLayout" Target="../slideLayouts/slideLayout273.xml"/><Relationship Id="rId11" Type="http://schemas.openxmlformats.org/officeDocument/2006/relationships/slideLayout" Target="../slideLayouts/slideLayout278.xml"/><Relationship Id="rId5" Type="http://schemas.openxmlformats.org/officeDocument/2006/relationships/slideLayout" Target="../slideLayouts/slideLayout272.xml"/><Relationship Id="rId10" Type="http://schemas.openxmlformats.org/officeDocument/2006/relationships/slideLayout" Target="../slideLayouts/slideLayout277.xml"/><Relationship Id="rId4" Type="http://schemas.openxmlformats.org/officeDocument/2006/relationships/slideLayout" Target="../slideLayouts/slideLayout271.xml"/><Relationship Id="rId9" Type="http://schemas.openxmlformats.org/officeDocument/2006/relationships/slideLayout" Target="../slideLayouts/slideLayout276.xml"/><Relationship Id="rId14" Type="http://schemas.openxmlformats.org/officeDocument/2006/relationships/image" Target="../media/image15.jpeg"/></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6.xml"/><Relationship Id="rId13" Type="http://schemas.openxmlformats.org/officeDocument/2006/relationships/image" Target="../media/image11.jpeg"/><Relationship Id="rId3" Type="http://schemas.openxmlformats.org/officeDocument/2006/relationships/slideLayout" Target="../slideLayouts/slideLayout281.xml"/><Relationship Id="rId7" Type="http://schemas.openxmlformats.org/officeDocument/2006/relationships/slideLayout" Target="../slideLayouts/slideLayout285.xml"/><Relationship Id="rId12" Type="http://schemas.openxmlformats.org/officeDocument/2006/relationships/theme" Target="../theme/theme26.xml"/><Relationship Id="rId2" Type="http://schemas.openxmlformats.org/officeDocument/2006/relationships/slideLayout" Target="../slideLayouts/slideLayout280.xml"/><Relationship Id="rId1" Type="http://schemas.openxmlformats.org/officeDocument/2006/relationships/slideLayout" Target="../slideLayouts/slideLayout279.xml"/><Relationship Id="rId6" Type="http://schemas.openxmlformats.org/officeDocument/2006/relationships/slideLayout" Target="../slideLayouts/slideLayout284.xml"/><Relationship Id="rId11" Type="http://schemas.openxmlformats.org/officeDocument/2006/relationships/slideLayout" Target="../slideLayouts/slideLayout289.xml"/><Relationship Id="rId5" Type="http://schemas.openxmlformats.org/officeDocument/2006/relationships/slideLayout" Target="../slideLayouts/slideLayout283.xml"/><Relationship Id="rId10" Type="http://schemas.openxmlformats.org/officeDocument/2006/relationships/slideLayout" Target="../slideLayouts/slideLayout288.xml"/><Relationship Id="rId4" Type="http://schemas.openxmlformats.org/officeDocument/2006/relationships/slideLayout" Target="../slideLayouts/slideLayout282.xml"/><Relationship Id="rId9" Type="http://schemas.openxmlformats.org/officeDocument/2006/relationships/slideLayout" Target="../slideLayouts/slideLayout287.xml"/><Relationship Id="rId14" Type="http://schemas.openxmlformats.org/officeDocument/2006/relationships/image" Target="../media/image4.jpeg"/></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7.xml"/><Relationship Id="rId13" Type="http://schemas.openxmlformats.org/officeDocument/2006/relationships/image" Target="../media/image11.jpeg"/><Relationship Id="rId3" Type="http://schemas.openxmlformats.org/officeDocument/2006/relationships/slideLayout" Target="../slideLayouts/slideLayout292.xml"/><Relationship Id="rId7" Type="http://schemas.openxmlformats.org/officeDocument/2006/relationships/slideLayout" Target="../slideLayouts/slideLayout296.xml"/><Relationship Id="rId12" Type="http://schemas.openxmlformats.org/officeDocument/2006/relationships/theme" Target="../theme/theme27.xml"/><Relationship Id="rId2" Type="http://schemas.openxmlformats.org/officeDocument/2006/relationships/slideLayout" Target="../slideLayouts/slideLayout291.xml"/><Relationship Id="rId1" Type="http://schemas.openxmlformats.org/officeDocument/2006/relationships/slideLayout" Target="../slideLayouts/slideLayout290.xml"/><Relationship Id="rId6" Type="http://schemas.openxmlformats.org/officeDocument/2006/relationships/slideLayout" Target="../slideLayouts/slideLayout295.xml"/><Relationship Id="rId11" Type="http://schemas.openxmlformats.org/officeDocument/2006/relationships/slideLayout" Target="../slideLayouts/slideLayout300.xml"/><Relationship Id="rId5" Type="http://schemas.openxmlformats.org/officeDocument/2006/relationships/slideLayout" Target="../slideLayouts/slideLayout294.xml"/><Relationship Id="rId10" Type="http://schemas.openxmlformats.org/officeDocument/2006/relationships/slideLayout" Target="../slideLayouts/slideLayout299.xml"/><Relationship Id="rId4" Type="http://schemas.openxmlformats.org/officeDocument/2006/relationships/slideLayout" Target="../slideLayouts/slideLayout293.xml"/><Relationship Id="rId9" Type="http://schemas.openxmlformats.org/officeDocument/2006/relationships/slideLayout" Target="../slideLayouts/slideLayout298.xml"/><Relationship Id="rId14" Type="http://schemas.openxmlformats.org/officeDocument/2006/relationships/image" Target="../media/image4.jpeg"/></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8.xml"/><Relationship Id="rId13" Type="http://schemas.openxmlformats.org/officeDocument/2006/relationships/slideLayout" Target="../slideLayouts/slideLayout313.xml"/><Relationship Id="rId3" Type="http://schemas.openxmlformats.org/officeDocument/2006/relationships/slideLayout" Target="../slideLayouts/slideLayout303.xml"/><Relationship Id="rId7" Type="http://schemas.openxmlformats.org/officeDocument/2006/relationships/slideLayout" Target="../slideLayouts/slideLayout307.xml"/><Relationship Id="rId12" Type="http://schemas.openxmlformats.org/officeDocument/2006/relationships/slideLayout" Target="../slideLayouts/slideLayout312.xml"/><Relationship Id="rId2" Type="http://schemas.openxmlformats.org/officeDocument/2006/relationships/slideLayout" Target="../slideLayouts/slideLayout302.xml"/><Relationship Id="rId1" Type="http://schemas.openxmlformats.org/officeDocument/2006/relationships/slideLayout" Target="../slideLayouts/slideLayout301.xml"/><Relationship Id="rId6" Type="http://schemas.openxmlformats.org/officeDocument/2006/relationships/slideLayout" Target="../slideLayouts/slideLayout306.xml"/><Relationship Id="rId11" Type="http://schemas.openxmlformats.org/officeDocument/2006/relationships/slideLayout" Target="../slideLayouts/slideLayout311.xml"/><Relationship Id="rId5" Type="http://schemas.openxmlformats.org/officeDocument/2006/relationships/slideLayout" Target="../slideLayouts/slideLayout305.xml"/><Relationship Id="rId15" Type="http://schemas.openxmlformats.org/officeDocument/2006/relationships/image" Target="../media/image6.jpeg"/><Relationship Id="rId10" Type="http://schemas.openxmlformats.org/officeDocument/2006/relationships/slideLayout" Target="../slideLayouts/slideLayout310.xml"/><Relationship Id="rId4" Type="http://schemas.openxmlformats.org/officeDocument/2006/relationships/slideLayout" Target="../slideLayouts/slideLayout304.xml"/><Relationship Id="rId9" Type="http://schemas.openxmlformats.org/officeDocument/2006/relationships/slideLayout" Target="../slideLayouts/slideLayout309.xml"/><Relationship Id="rId14" Type="http://schemas.openxmlformats.org/officeDocument/2006/relationships/theme" Target="../theme/theme28.xml"/></Relationships>
</file>

<file path=ppt/slideMasters/_rels/slideMaster29.xml.rels><?xml version="1.0" encoding="UTF-8" standalone="yes"?>
<Relationships xmlns="http://schemas.openxmlformats.org/package/2006/relationships"><Relationship Id="rId3" Type="http://schemas.openxmlformats.org/officeDocument/2006/relationships/theme" Target="../theme/theme29.xml"/><Relationship Id="rId2" Type="http://schemas.openxmlformats.org/officeDocument/2006/relationships/slideLayout" Target="../slideLayouts/slideLayout315.xml"/><Relationship Id="rId1" Type="http://schemas.openxmlformats.org/officeDocument/2006/relationships/slideLayout" Target="../slideLayouts/slideLayout314.xml"/><Relationship Id="rId5" Type="http://schemas.openxmlformats.org/officeDocument/2006/relationships/image" Target="../media/image10.png"/><Relationship Id="rId4" Type="http://schemas.openxmlformats.org/officeDocument/2006/relationships/image" Target="../media/image6.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6.jpe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3.xml"/><Relationship Id="rId13" Type="http://schemas.openxmlformats.org/officeDocument/2006/relationships/theme" Target="../theme/theme30.xml"/><Relationship Id="rId3" Type="http://schemas.openxmlformats.org/officeDocument/2006/relationships/slideLayout" Target="../slideLayouts/slideLayout318.xml"/><Relationship Id="rId7" Type="http://schemas.openxmlformats.org/officeDocument/2006/relationships/slideLayout" Target="../slideLayouts/slideLayout322.xml"/><Relationship Id="rId12" Type="http://schemas.openxmlformats.org/officeDocument/2006/relationships/slideLayout" Target="../slideLayouts/slideLayout327.xml"/><Relationship Id="rId2" Type="http://schemas.openxmlformats.org/officeDocument/2006/relationships/slideLayout" Target="../slideLayouts/slideLayout317.xml"/><Relationship Id="rId1" Type="http://schemas.openxmlformats.org/officeDocument/2006/relationships/slideLayout" Target="../slideLayouts/slideLayout316.xml"/><Relationship Id="rId6" Type="http://schemas.openxmlformats.org/officeDocument/2006/relationships/slideLayout" Target="../slideLayouts/slideLayout321.xml"/><Relationship Id="rId11" Type="http://schemas.openxmlformats.org/officeDocument/2006/relationships/slideLayout" Target="../slideLayouts/slideLayout326.xml"/><Relationship Id="rId5" Type="http://schemas.openxmlformats.org/officeDocument/2006/relationships/slideLayout" Target="../slideLayouts/slideLayout320.xml"/><Relationship Id="rId10" Type="http://schemas.openxmlformats.org/officeDocument/2006/relationships/slideLayout" Target="../slideLayouts/slideLayout325.xml"/><Relationship Id="rId4" Type="http://schemas.openxmlformats.org/officeDocument/2006/relationships/slideLayout" Target="../slideLayouts/slideLayout319.xml"/><Relationship Id="rId9" Type="http://schemas.openxmlformats.org/officeDocument/2006/relationships/slideLayout" Target="../slideLayouts/slideLayout324.xml"/><Relationship Id="rId14" Type="http://schemas.openxmlformats.org/officeDocument/2006/relationships/image" Target="../media/image11.jpe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5.xml"/><Relationship Id="rId13" Type="http://schemas.openxmlformats.org/officeDocument/2006/relationships/image" Target="../media/image11.jpeg"/><Relationship Id="rId3" Type="http://schemas.openxmlformats.org/officeDocument/2006/relationships/slideLayout" Target="../slideLayouts/slideLayout330.xml"/><Relationship Id="rId7" Type="http://schemas.openxmlformats.org/officeDocument/2006/relationships/slideLayout" Target="../slideLayouts/slideLayout334.xml"/><Relationship Id="rId12" Type="http://schemas.openxmlformats.org/officeDocument/2006/relationships/theme" Target="../theme/theme31.xml"/><Relationship Id="rId2" Type="http://schemas.openxmlformats.org/officeDocument/2006/relationships/slideLayout" Target="../slideLayouts/slideLayout329.xml"/><Relationship Id="rId1" Type="http://schemas.openxmlformats.org/officeDocument/2006/relationships/slideLayout" Target="../slideLayouts/slideLayout328.xml"/><Relationship Id="rId6" Type="http://schemas.openxmlformats.org/officeDocument/2006/relationships/slideLayout" Target="../slideLayouts/slideLayout333.xml"/><Relationship Id="rId11" Type="http://schemas.openxmlformats.org/officeDocument/2006/relationships/slideLayout" Target="../slideLayouts/slideLayout338.xml"/><Relationship Id="rId5" Type="http://schemas.openxmlformats.org/officeDocument/2006/relationships/slideLayout" Target="../slideLayouts/slideLayout332.xml"/><Relationship Id="rId10" Type="http://schemas.openxmlformats.org/officeDocument/2006/relationships/slideLayout" Target="../slideLayouts/slideLayout337.xml"/><Relationship Id="rId4" Type="http://schemas.openxmlformats.org/officeDocument/2006/relationships/slideLayout" Target="../slideLayouts/slideLayout331.xml"/><Relationship Id="rId9" Type="http://schemas.openxmlformats.org/officeDocument/2006/relationships/slideLayout" Target="../slideLayouts/slideLayout336.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6.xml"/><Relationship Id="rId13" Type="http://schemas.openxmlformats.org/officeDocument/2006/relationships/slideLayout" Target="../slideLayouts/slideLayout351.xml"/><Relationship Id="rId3" Type="http://schemas.openxmlformats.org/officeDocument/2006/relationships/slideLayout" Target="../slideLayouts/slideLayout341.xml"/><Relationship Id="rId7" Type="http://schemas.openxmlformats.org/officeDocument/2006/relationships/slideLayout" Target="../slideLayouts/slideLayout345.xml"/><Relationship Id="rId12" Type="http://schemas.openxmlformats.org/officeDocument/2006/relationships/slideLayout" Target="../slideLayouts/slideLayout350.xml"/><Relationship Id="rId2" Type="http://schemas.openxmlformats.org/officeDocument/2006/relationships/slideLayout" Target="../slideLayouts/slideLayout340.xml"/><Relationship Id="rId16" Type="http://schemas.openxmlformats.org/officeDocument/2006/relationships/image" Target="../media/image11.jpeg"/><Relationship Id="rId1" Type="http://schemas.openxmlformats.org/officeDocument/2006/relationships/slideLayout" Target="../slideLayouts/slideLayout339.xml"/><Relationship Id="rId6" Type="http://schemas.openxmlformats.org/officeDocument/2006/relationships/slideLayout" Target="../slideLayouts/slideLayout344.xml"/><Relationship Id="rId11" Type="http://schemas.openxmlformats.org/officeDocument/2006/relationships/slideLayout" Target="../slideLayouts/slideLayout349.xml"/><Relationship Id="rId5" Type="http://schemas.openxmlformats.org/officeDocument/2006/relationships/slideLayout" Target="../slideLayouts/slideLayout343.xml"/><Relationship Id="rId15" Type="http://schemas.openxmlformats.org/officeDocument/2006/relationships/theme" Target="../theme/theme32.xml"/><Relationship Id="rId10" Type="http://schemas.openxmlformats.org/officeDocument/2006/relationships/slideLayout" Target="../slideLayouts/slideLayout348.xml"/><Relationship Id="rId4" Type="http://schemas.openxmlformats.org/officeDocument/2006/relationships/slideLayout" Target="../slideLayouts/slideLayout342.xml"/><Relationship Id="rId9" Type="http://schemas.openxmlformats.org/officeDocument/2006/relationships/slideLayout" Target="../slideLayouts/slideLayout347.xml"/><Relationship Id="rId14" Type="http://schemas.openxmlformats.org/officeDocument/2006/relationships/slideLayout" Target="../slideLayouts/slideLayout35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theme" Target="../theme/theme33.xml"/><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slideLayout" Target="../slideLayouts/slideLayout364.xml"/><Relationship Id="rId2" Type="http://schemas.openxmlformats.org/officeDocument/2006/relationships/slideLayout" Target="../slideLayouts/slideLayout354.xml"/><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 Id="rId14" Type="http://schemas.openxmlformats.org/officeDocument/2006/relationships/image" Target="../media/image12.jpeg"/></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2.xml"/><Relationship Id="rId13" Type="http://schemas.openxmlformats.org/officeDocument/2006/relationships/theme" Target="../theme/theme34.xml"/><Relationship Id="rId3" Type="http://schemas.openxmlformats.org/officeDocument/2006/relationships/slideLayout" Target="../slideLayouts/slideLayout367.xml"/><Relationship Id="rId7" Type="http://schemas.openxmlformats.org/officeDocument/2006/relationships/slideLayout" Target="../slideLayouts/slideLayout371.xml"/><Relationship Id="rId12" Type="http://schemas.openxmlformats.org/officeDocument/2006/relationships/slideLayout" Target="../slideLayouts/slideLayout376.xml"/><Relationship Id="rId2" Type="http://schemas.openxmlformats.org/officeDocument/2006/relationships/slideLayout" Target="../slideLayouts/slideLayout366.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5" Type="http://schemas.openxmlformats.org/officeDocument/2006/relationships/slideLayout" Target="../slideLayouts/slideLayout369.xml"/><Relationship Id="rId15" Type="http://schemas.openxmlformats.org/officeDocument/2006/relationships/image" Target="../media/image13.jpeg"/><Relationship Id="rId10" Type="http://schemas.openxmlformats.org/officeDocument/2006/relationships/slideLayout" Target="../slideLayouts/slideLayout374.xml"/><Relationship Id="rId4" Type="http://schemas.openxmlformats.org/officeDocument/2006/relationships/slideLayout" Target="../slideLayouts/slideLayout368.xml"/><Relationship Id="rId9" Type="http://schemas.openxmlformats.org/officeDocument/2006/relationships/slideLayout" Target="../slideLayouts/slideLayout373.xml"/><Relationship Id="rId14" Type="http://schemas.openxmlformats.org/officeDocument/2006/relationships/image" Target="../media/image11.jpeg"/></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4.xml"/><Relationship Id="rId13" Type="http://schemas.openxmlformats.org/officeDocument/2006/relationships/image" Target="../media/image3.jpeg"/><Relationship Id="rId3" Type="http://schemas.openxmlformats.org/officeDocument/2006/relationships/slideLayout" Target="../slideLayouts/slideLayout379.xml"/><Relationship Id="rId7" Type="http://schemas.openxmlformats.org/officeDocument/2006/relationships/slideLayout" Target="../slideLayouts/slideLayout383.xml"/><Relationship Id="rId12" Type="http://schemas.openxmlformats.org/officeDocument/2006/relationships/theme" Target="../theme/theme35.xml"/><Relationship Id="rId2" Type="http://schemas.openxmlformats.org/officeDocument/2006/relationships/slideLayout" Target="../slideLayouts/slideLayout378.xml"/><Relationship Id="rId1" Type="http://schemas.openxmlformats.org/officeDocument/2006/relationships/slideLayout" Target="../slideLayouts/slideLayout377.xml"/><Relationship Id="rId6" Type="http://schemas.openxmlformats.org/officeDocument/2006/relationships/slideLayout" Target="../slideLayouts/slideLayout382.xml"/><Relationship Id="rId11" Type="http://schemas.openxmlformats.org/officeDocument/2006/relationships/slideLayout" Target="../slideLayouts/slideLayout387.xml"/><Relationship Id="rId5" Type="http://schemas.openxmlformats.org/officeDocument/2006/relationships/slideLayout" Target="../slideLayouts/slideLayout381.xml"/><Relationship Id="rId10" Type="http://schemas.openxmlformats.org/officeDocument/2006/relationships/slideLayout" Target="../slideLayouts/slideLayout386.xml"/><Relationship Id="rId4" Type="http://schemas.openxmlformats.org/officeDocument/2006/relationships/slideLayout" Target="../slideLayouts/slideLayout380.xml"/><Relationship Id="rId9" Type="http://schemas.openxmlformats.org/officeDocument/2006/relationships/slideLayout" Target="../slideLayouts/slideLayout385.xml"/><Relationship Id="rId14" Type="http://schemas.openxmlformats.org/officeDocument/2006/relationships/image" Target="../media/image13.jpeg"/></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5.xml"/><Relationship Id="rId13" Type="http://schemas.openxmlformats.org/officeDocument/2006/relationships/image" Target="../media/image11.jpeg"/><Relationship Id="rId3" Type="http://schemas.openxmlformats.org/officeDocument/2006/relationships/slideLayout" Target="../slideLayouts/slideLayout390.xml"/><Relationship Id="rId7" Type="http://schemas.openxmlformats.org/officeDocument/2006/relationships/slideLayout" Target="../slideLayouts/slideLayout394.xml"/><Relationship Id="rId12" Type="http://schemas.openxmlformats.org/officeDocument/2006/relationships/theme" Target="../theme/theme36.xml"/><Relationship Id="rId2" Type="http://schemas.openxmlformats.org/officeDocument/2006/relationships/slideLayout" Target="../slideLayouts/slideLayout389.xml"/><Relationship Id="rId1" Type="http://schemas.openxmlformats.org/officeDocument/2006/relationships/slideLayout" Target="../slideLayouts/slideLayout388.xml"/><Relationship Id="rId6" Type="http://schemas.openxmlformats.org/officeDocument/2006/relationships/slideLayout" Target="../slideLayouts/slideLayout393.xml"/><Relationship Id="rId11" Type="http://schemas.openxmlformats.org/officeDocument/2006/relationships/slideLayout" Target="../slideLayouts/slideLayout398.xml"/><Relationship Id="rId5" Type="http://schemas.openxmlformats.org/officeDocument/2006/relationships/slideLayout" Target="../slideLayouts/slideLayout392.xml"/><Relationship Id="rId10" Type="http://schemas.openxmlformats.org/officeDocument/2006/relationships/slideLayout" Target="../slideLayouts/slideLayout397.xml"/><Relationship Id="rId4" Type="http://schemas.openxmlformats.org/officeDocument/2006/relationships/slideLayout" Target="../slideLayouts/slideLayout391.xml"/><Relationship Id="rId9" Type="http://schemas.openxmlformats.org/officeDocument/2006/relationships/slideLayout" Target="../slideLayouts/slideLayout396.xml"/><Relationship Id="rId14" Type="http://schemas.openxmlformats.org/officeDocument/2006/relationships/image" Target="../media/image13.jpeg"/></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406.xml"/><Relationship Id="rId13" Type="http://schemas.openxmlformats.org/officeDocument/2006/relationships/image" Target="../media/image11.jpeg"/><Relationship Id="rId3" Type="http://schemas.openxmlformats.org/officeDocument/2006/relationships/slideLayout" Target="../slideLayouts/slideLayout401.xml"/><Relationship Id="rId7" Type="http://schemas.openxmlformats.org/officeDocument/2006/relationships/slideLayout" Target="../slideLayouts/slideLayout405.xml"/><Relationship Id="rId12" Type="http://schemas.openxmlformats.org/officeDocument/2006/relationships/theme" Target="../theme/theme37.xml"/><Relationship Id="rId2" Type="http://schemas.openxmlformats.org/officeDocument/2006/relationships/slideLayout" Target="../slideLayouts/slideLayout400.xml"/><Relationship Id="rId1" Type="http://schemas.openxmlformats.org/officeDocument/2006/relationships/slideLayout" Target="../slideLayouts/slideLayout399.xml"/><Relationship Id="rId6" Type="http://schemas.openxmlformats.org/officeDocument/2006/relationships/slideLayout" Target="../slideLayouts/slideLayout404.xml"/><Relationship Id="rId11" Type="http://schemas.openxmlformats.org/officeDocument/2006/relationships/slideLayout" Target="../slideLayouts/slideLayout409.xml"/><Relationship Id="rId5" Type="http://schemas.openxmlformats.org/officeDocument/2006/relationships/slideLayout" Target="../slideLayouts/slideLayout403.xml"/><Relationship Id="rId10" Type="http://schemas.openxmlformats.org/officeDocument/2006/relationships/slideLayout" Target="../slideLayouts/slideLayout408.xml"/><Relationship Id="rId4" Type="http://schemas.openxmlformats.org/officeDocument/2006/relationships/slideLayout" Target="../slideLayouts/slideLayout402.xml"/><Relationship Id="rId9" Type="http://schemas.openxmlformats.org/officeDocument/2006/relationships/slideLayout" Target="../slideLayouts/slideLayout407.xml"/><Relationship Id="rId14" Type="http://schemas.openxmlformats.org/officeDocument/2006/relationships/image" Target="../media/image13.jpeg"/></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17.xml"/><Relationship Id="rId13" Type="http://schemas.openxmlformats.org/officeDocument/2006/relationships/image" Target="../media/image11.jpeg"/><Relationship Id="rId3" Type="http://schemas.openxmlformats.org/officeDocument/2006/relationships/slideLayout" Target="../slideLayouts/slideLayout412.xml"/><Relationship Id="rId7" Type="http://schemas.openxmlformats.org/officeDocument/2006/relationships/slideLayout" Target="../slideLayouts/slideLayout416.xml"/><Relationship Id="rId12" Type="http://schemas.openxmlformats.org/officeDocument/2006/relationships/theme" Target="../theme/theme38.xml"/><Relationship Id="rId2" Type="http://schemas.openxmlformats.org/officeDocument/2006/relationships/slideLayout" Target="../slideLayouts/slideLayout411.xml"/><Relationship Id="rId1" Type="http://schemas.openxmlformats.org/officeDocument/2006/relationships/slideLayout" Target="../slideLayouts/slideLayout410.xml"/><Relationship Id="rId6" Type="http://schemas.openxmlformats.org/officeDocument/2006/relationships/slideLayout" Target="../slideLayouts/slideLayout415.xml"/><Relationship Id="rId11" Type="http://schemas.openxmlformats.org/officeDocument/2006/relationships/slideLayout" Target="../slideLayouts/slideLayout420.xml"/><Relationship Id="rId5" Type="http://schemas.openxmlformats.org/officeDocument/2006/relationships/slideLayout" Target="../slideLayouts/slideLayout414.xml"/><Relationship Id="rId10" Type="http://schemas.openxmlformats.org/officeDocument/2006/relationships/slideLayout" Target="../slideLayouts/slideLayout419.xml"/><Relationship Id="rId4" Type="http://schemas.openxmlformats.org/officeDocument/2006/relationships/slideLayout" Target="../slideLayouts/slideLayout413.xml"/><Relationship Id="rId9" Type="http://schemas.openxmlformats.org/officeDocument/2006/relationships/slideLayout" Target="../slideLayouts/slideLayout418.xml"/><Relationship Id="rId14" Type="http://schemas.openxmlformats.org/officeDocument/2006/relationships/image" Target="../media/image13.jpeg"/></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28.xml"/><Relationship Id="rId13" Type="http://schemas.openxmlformats.org/officeDocument/2006/relationships/theme" Target="../theme/theme39.xml"/><Relationship Id="rId3" Type="http://schemas.openxmlformats.org/officeDocument/2006/relationships/slideLayout" Target="../slideLayouts/slideLayout423.xml"/><Relationship Id="rId7" Type="http://schemas.openxmlformats.org/officeDocument/2006/relationships/slideLayout" Target="../slideLayouts/slideLayout427.xml"/><Relationship Id="rId12" Type="http://schemas.openxmlformats.org/officeDocument/2006/relationships/slideLayout" Target="../slideLayouts/slideLayout432.xml"/><Relationship Id="rId2" Type="http://schemas.openxmlformats.org/officeDocument/2006/relationships/slideLayout" Target="../slideLayouts/slideLayout422.xml"/><Relationship Id="rId1" Type="http://schemas.openxmlformats.org/officeDocument/2006/relationships/slideLayout" Target="../slideLayouts/slideLayout421.xml"/><Relationship Id="rId6" Type="http://schemas.openxmlformats.org/officeDocument/2006/relationships/slideLayout" Target="../slideLayouts/slideLayout426.xml"/><Relationship Id="rId11" Type="http://schemas.openxmlformats.org/officeDocument/2006/relationships/slideLayout" Target="../slideLayouts/slideLayout431.xml"/><Relationship Id="rId5" Type="http://schemas.openxmlformats.org/officeDocument/2006/relationships/slideLayout" Target="../slideLayouts/slideLayout425.xml"/><Relationship Id="rId15" Type="http://schemas.openxmlformats.org/officeDocument/2006/relationships/image" Target="../media/image13.jpeg"/><Relationship Id="rId10" Type="http://schemas.openxmlformats.org/officeDocument/2006/relationships/slideLayout" Target="../slideLayouts/slideLayout430.xml"/><Relationship Id="rId4" Type="http://schemas.openxmlformats.org/officeDocument/2006/relationships/slideLayout" Target="../slideLayouts/slideLayout424.xml"/><Relationship Id="rId9" Type="http://schemas.openxmlformats.org/officeDocument/2006/relationships/slideLayout" Target="../slideLayouts/slideLayout429.xml"/><Relationship Id="rId14" Type="http://schemas.openxmlformats.org/officeDocument/2006/relationships/image" Target="../media/image11.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image" Target="../media/image10.png"/><Relationship Id="rId4" Type="http://schemas.openxmlformats.org/officeDocument/2006/relationships/image" Target="../media/image6.jpeg"/></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40.xml"/><Relationship Id="rId13" Type="http://schemas.openxmlformats.org/officeDocument/2006/relationships/theme" Target="../theme/theme40.xml"/><Relationship Id="rId3" Type="http://schemas.openxmlformats.org/officeDocument/2006/relationships/slideLayout" Target="../slideLayouts/slideLayout435.xml"/><Relationship Id="rId7" Type="http://schemas.openxmlformats.org/officeDocument/2006/relationships/slideLayout" Target="../slideLayouts/slideLayout439.xml"/><Relationship Id="rId12" Type="http://schemas.openxmlformats.org/officeDocument/2006/relationships/slideLayout" Target="../slideLayouts/slideLayout444.xml"/><Relationship Id="rId2" Type="http://schemas.openxmlformats.org/officeDocument/2006/relationships/slideLayout" Target="../slideLayouts/slideLayout434.xml"/><Relationship Id="rId1" Type="http://schemas.openxmlformats.org/officeDocument/2006/relationships/slideLayout" Target="../slideLayouts/slideLayout433.xml"/><Relationship Id="rId6" Type="http://schemas.openxmlformats.org/officeDocument/2006/relationships/slideLayout" Target="../slideLayouts/slideLayout438.xml"/><Relationship Id="rId11" Type="http://schemas.openxmlformats.org/officeDocument/2006/relationships/slideLayout" Target="../slideLayouts/slideLayout443.xml"/><Relationship Id="rId5" Type="http://schemas.openxmlformats.org/officeDocument/2006/relationships/slideLayout" Target="../slideLayouts/slideLayout437.xml"/><Relationship Id="rId15" Type="http://schemas.openxmlformats.org/officeDocument/2006/relationships/image" Target="../media/image13.jpeg"/><Relationship Id="rId10" Type="http://schemas.openxmlformats.org/officeDocument/2006/relationships/slideLayout" Target="../slideLayouts/slideLayout442.xml"/><Relationship Id="rId4" Type="http://schemas.openxmlformats.org/officeDocument/2006/relationships/slideLayout" Target="../slideLayouts/slideLayout436.xml"/><Relationship Id="rId9" Type="http://schemas.openxmlformats.org/officeDocument/2006/relationships/slideLayout" Target="../slideLayouts/slideLayout441.xml"/><Relationship Id="rId14" Type="http://schemas.openxmlformats.org/officeDocument/2006/relationships/image" Target="../media/image11.jpeg"/></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52.xml"/><Relationship Id="rId13" Type="http://schemas.openxmlformats.org/officeDocument/2006/relationships/image" Target="../media/image11.jpeg"/><Relationship Id="rId3" Type="http://schemas.openxmlformats.org/officeDocument/2006/relationships/slideLayout" Target="../slideLayouts/slideLayout447.xml"/><Relationship Id="rId7" Type="http://schemas.openxmlformats.org/officeDocument/2006/relationships/slideLayout" Target="../slideLayouts/slideLayout451.xml"/><Relationship Id="rId12" Type="http://schemas.openxmlformats.org/officeDocument/2006/relationships/theme" Target="../theme/theme41.xml"/><Relationship Id="rId2" Type="http://schemas.openxmlformats.org/officeDocument/2006/relationships/slideLayout" Target="../slideLayouts/slideLayout446.xml"/><Relationship Id="rId1" Type="http://schemas.openxmlformats.org/officeDocument/2006/relationships/slideLayout" Target="../slideLayouts/slideLayout445.xml"/><Relationship Id="rId6" Type="http://schemas.openxmlformats.org/officeDocument/2006/relationships/slideLayout" Target="../slideLayouts/slideLayout450.xml"/><Relationship Id="rId11" Type="http://schemas.openxmlformats.org/officeDocument/2006/relationships/slideLayout" Target="../slideLayouts/slideLayout455.xml"/><Relationship Id="rId5" Type="http://schemas.openxmlformats.org/officeDocument/2006/relationships/slideLayout" Target="../slideLayouts/slideLayout449.xml"/><Relationship Id="rId10" Type="http://schemas.openxmlformats.org/officeDocument/2006/relationships/slideLayout" Target="../slideLayouts/slideLayout454.xml"/><Relationship Id="rId4" Type="http://schemas.openxmlformats.org/officeDocument/2006/relationships/slideLayout" Target="../slideLayouts/slideLayout448.xml"/><Relationship Id="rId9" Type="http://schemas.openxmlformats.org/officeDocument/2006/relationships/slideLayout" Target="../slideLayouts/slideLayout453.xml"/><Relationship Id="rId14" Type="http://schemas.openxmlformats.org/officeDocument/2006/relationships/image" Target="../media/image13.jpeg"/></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63.xml"/><Relationship Id="rId13" Type="http://schemas.openxmlformats.org/officeDocument/2006/relationships/theme" Target="../theme/theme42.xml"/><Relationship Id="rId3" Type="http://schemas.openxmlformats.org/officeDocument/2006/relationships/slideLayout" Target="../slideLayouts/slideLayout458.xml"/><Relationship Id="rId7" Type="http://schemas.openxmlformats.org/officeDocument/2006/relationships/slideLayout" Target="../slideLayouts/slideLayout462.xml"/><Relationship Id="rId12" Type="http://schemas.openxmlformats.org/officeDocument/2006/relationships/slideLayout" Target="../slideLayouts/slideLayout467.xml"/><Relationship Id="rId2" Type="http://schemas.openxmlformats.org/officeDocument/2006/relationships/slideLayout" Target="../slideLayouts/slideLayout457.xml"/><Relationship Id="rId1" Type="http://schemas.openxmlformats.org/officeDocument/2006/relationships/slideLayout" Target="../slideLayouts/slideLayout456.xml"/><Relationship Id="rId6" Type="http://schemas.openxmlformats.org/officeDocument/2006/relationships/slideLayout" Target="../slideLayouts/slideLayout461.xml"/><Relationship Id="rId11" Type="http://schemas.openxmlformats.org/officeDocument/2006/relationships/slideLayout" Target="../slideLayouts/slideLayout466.xml"/><Relationship Id="rId5" Type="http://schemas.openxmlformats.org/officeDocument/2006/relationships/slideLayout" Target="../slideLayouts/slideLayout460.xml"/><Relationship Id="rId15" Type="http://schemas.openxmlformats.org/officeDocument/2006/relationships/image" Target="../media/image14.jpeg"/><Relationship Id="rId10" Type="http://schemas.openxmlformats.org/officeDocument/2006/relationships/slideLayout" Target="../slideLayouts/slideLayout465.xml"/><Relationship Id="rId4" Type="http://schemas.openxmlformats.org/officeDocument/2006/relationships/slideLayout" Target="../slideLayouts/slideLayout459.xml"/><Relationship Id="rId9" Type="http://schemas.openxmlformats.org/officeDocument/2006/relationships/slideLayout" Target="../slideLayouts/slideLayout464.xml"/><Relationship Id="rId14" Type="http://schemas.openxmlformats.org/officeDocument/2006/relationships/image" Target="../media/image11.jpeg"/></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75.xml"/><Relationship Id="rId13" Type="http://schemas.openxmlformats.org/officeDocument/2006/relationships/image" Target="../media/image3.jpeg"/><Relationship Id="rId3" Type="http://schemas.openxmlformats.org/officeDocument/2006/relationships/slideLayout" Target="../slideLayouts/slideLayout470.xml"/><Relationship Id="rId7" Type="http://schemas.openxmlformats.org/officeDocument/2006/relationships/slideLayout" Target="../slideLayouts/slideLayout474.xml"/><Relationship Id="rId12" Type="http://schemas.openxmlformats.org/officeDocument/2006/relationships/theme" Target="../theme/theme43.xml"/><Relationship Id="rId2" Type="http://schemas.openxmlformats.org/officeDocument/2006/relationships/slideLayout" Target="../slideLayouts/slideLayout469.xml"/><Relationship Id="rId1" Type="http://schemas.openxmlformats.org/officeDocument/2006/relationships/slideLayout" Target="../slideLayouts/slideLayout468.xml"/><Relationship Id="rId6" Type="http://schemas.openxmlformats.org/officeDocument/2006/relationships/slideLayout" Target="../slideLayouts/slideLayout473.xml"/><Relationship Id="rId11" Type="http://schemas.openxmlformats.org/officeDocument/2006/relationships/slideLayout" Target="../slideLayouts/slideLayout478.xml"/><Relationship Id="rId5" Type="http://schemas.openxmlformats.org/officeDocument/2006/relationships/slideLayout" Target="../slideLayouts/slideLayout472.xml"/><Relationship Id="rId10" Type="http://schemas.openxmlformats.org/officeDocument/2006/relationships/slideLayout" Target="../slideLayouts/slideLayout477.xml"/><Relationship Id="rId4" Type="http://schemas.openxmlformats.org/officeDocument/2006/relationships/slideLayout" Target="../slideLayouts/slideLayout471.xml"/><Relationship Id="rId9" Type="http://schemas.openxmlformats.org/officeDocument/2006/relationships/slideLayout" Target="../slideLayouts/slideLayout476.xml"/><Relationship Id="rId14" Type="http://schemas.openxmlformats.org/officeDocument/2006/relationships/image" Target="../media/image15.jpeg"/></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86.xml"/><Relationship Id="rId13" Type="http://schemas.openxmlformats.org/officeDocument/2006/relationships/image" Target="../media/image11.jpeg"/><Relationship Id="rId3" Type="http://schemas.openxmlformats.org/officeDocument/2006/relationships/slideLayout" Target="../slideLayouts/slideLayout481.xml"/><Relationship Id="rId7" Type="http://schemas.openxmlformats.org/officeDocument/2006/relationships/slideLayout" Target="../slideLayouts/slideLayout485.xml"/><Relationship Id="rId12" Type="http://schemas.openxmlformats.org/officeDocument/2006/relationships/theme" Target="../theme/theme44.xml"/><Relationship Id="rId2" Type="http://schemas.openxmlformats.org/officeDocument/2006/relationships/slideLayout" Target="../slideLayouts/slideLayout480.xml"/><Relationship Id="rId1" Type="http://schemas.openxmlformats.org/officeDocument/2006/relationships/slideLayout" Target="../slideLayouts/slideLayout479.xml"/><Relationship Id="rId6" Type="http://schemas.openxmlformats.org/officeDocument/2006/relationships/slideLayout" Target="../slideLayouts/slideLayout484.xml"/><Relationship Id="rId11" Type="http://schemas.openxmlformats.org/officeDocument/2006/relationships/slideLayout" Target="../slideLayouts/slideLayout489.xml"/><Relationship Id="rId5" Type="http://schemas.openxmlformats.org/officeDocument/2006/relationships/slideLayout" Target="../slideLayouts/slideLayout483.xml"/><Relationship Id="rId10" Type="http://schemas.openxmlformats.org/officeDocument/2006/relationships/slideLayout" Target="../slideLayouts/slideLayout488.xml"/><Relationship Id="rId4" Type="http://schemas.openxmlformats.org/officeDocument/2006/relationships/slideLayout" Target="../slideLayouts/slideLayout482.xml"/><Relationship Id="rId9" Type="http://schemas.openxmlformats.org/officeDocument/2006/relationships/slideLayout" Target="../slideLayouts/slideLayout487.xml"/><Relationship Id="rId14" Type="http://schemas.openxmlformats.org/officeDocument/2006/relationships/image" Target="../media/image15.jpeg"/></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97.xml"/><Relationship Id="rId13" Type="http://schemas.openxmlformats.org/officeDocument/2006/relationships/image" Target="../media/image11.jpeg"/><Relationship Id="rId3" Type="http://schemas.openxmlformats.org/officeDocument/2006/relationships/slideLayout" Target="../slideLayouts/slideLayout492.xml"/><Relationship Id="rId7" Type="http://schemas.openxmlformats.org/officeDocument/2006/relationships/slideLayout" Target="../slideLayouts/slideLayout496.xml"/><Relationship Id="rId12" Type="http://schemas.openxmlformats.org/officeDocument/2006/relationships/theme" Target="../theme/theme45.xml"/><Relationship Id="rId2" Type="http://schemas.openxmlformats.org/officeDocument/2006/relationships/slideLayout" Target="../slideLayouts/slideLayout491.xml"/><Relationship Id="rId1" Type="http://schemas.openxmlformats.org/officeDocument/2006/relationships/slideLayout" Target="../slideLayouts/slideLayout490.xml"/><Relationship Id="rId6" Type="http://schemas.openxmlformats.org/officeDocument/2006/relationships/slideLayout" Target="../slideLayouts/slideLayout495.xml"/><Relationship Id="rId11" Type="http://schemas.openxmlformats.org/officeDocument/2006/relationships/slideLayout" Target="../slideLayouts/slideLayout500.xml"/><Relationship Id="rId5" Type="http://schemas.openxmlformats.org/officeDocument/2006/relationships/slideLayout" Target="../slideLayouts/slideLayout494.xml"/><Relationship Id="rId10" Type="http://schemas.openxmlformats.org/officeDocument/2006/relationships/slideLayout" Target="../slideLayouts/slideLayout499.xml"/><Relationship Id="rId4" Type="http://schemas.openxmlformats.org/officeDocument/2006/relationships/slideLayout" Target="../slideLayouts/slideLayout493.xml"/><Relationship Id="rId9" Type="http://schemas.openxmlformats.org/officeDocument/2006/relationships/slideLayout" Target="../slideLayouts/slideLayout498.xml"/><Relationship Id="rId14" Type="http://schemas.openxmlformats.org/officeDocument/2006/relationships/image" Target="../media/image15.jpeg"/></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508.xml"/><Relationship Id="rId13" Type="http://schemas.openxmlformats.org/officeDocument/2006/relationships/image" Target="../media/image3.jpeg"/><Relationship Id="rId3" Type="http://schemas.openxmlformats.org/officeDocument/2006/relationships/slideLayout" Target="../slideLayouts/slideLayout503.xml"/><Relationship Id="rId7" Type="http://schemas.openxmlformats.org/officeDocument/2006/relationships/slideLayout" Target="../slideLayouts/slideLayout507.xml"/><Relationship Id="rId12" Type="http://schemas.openxmlformats.org/officeDocument/2006/relationships/theme" Target="../theme/theme46.xml"/><Relationship Id="rId2" Type="http://schemas.openxmlformats.org/officeDocument/2006/relationships/slideLayout" Target="../slideLayouts/slideLayout502.xml"/><Relationship Id="rId1" Type="http://schemas.openxmlformats.org/officeDocument/2006/relationships/slideLayout" Target="../slideLayouts/slideLayout501.xml"/><Relationship Id="rId6" Type="http://schemas.openxmlformats.org/officeDocument/2006/relationships/slideLayout" Target="../slideLayouts/slideLayout506.xml"/><Relationship Id="rId11" Type="http://schemas.openxmlformats.org/officeDocument/2006/relationships/slideLayout" Target="../slideLayouts/slideLayout511.xml"/><Relationship Id="rId5" Type="http://schemas.openxmlformats.org/officeDocument/2006/relationships/slideLayout" Target="../slideLayouts/slideLayout505.xml"/><Relationship Id="rId10" Type="http://schemas.openxmlformats.org/officeDocument/2006/relationships/slideLayout" Target="../slideLayouts/slideLayout510.xml"/><Relationship Id="rId4" Type="http://schemas.openxmlformats.org/officeDocument/2006/relationships/slideLayout" Target="../slideLayouts/slideLayout504.xml"/><Relationship Id="rId9" Type="http://schemas.openxmlformats.org/officeDocument/2006/relationships/slideLayout" Target="../slideLayouts/slideLayout509.xml"/><Relationship Id="rId14" Type="http://schemas.openxmlformats.org/officeDocument/2006/relationships/image" Target="../media/image4.jpeg"/></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9.xml"/><Relationship Id="rId13" Type="http://schemas.openxmlformats.org/officeDocument/2006/relationships/image" Target="../media/image11.jpeg"/><Relationship Id="rId3" Type="http://schemas.openxmlformats.org/officeDocument/2006/relationships/slideLayout" Target="../slideLayouts/slideLayout514.xml"/><Relationship Id="rId7" Type="http://schemas.openxmlformats.org/officeDocument/2006/relationships/slideLayout" Target="../slideLayouts/slideLayout518.xml"/><Relationship Id="rId12" Type="http://schemas.openxmlformats.org/officeDocument/2006/relationships/theme" Target="../theme/theme47.xml"/><Relationship Id="rId2" Type="http://schemas.openxmlformats.org/officeDocument/2006/relationships/slideLayout" Target="../slideLayouts/slideLayout513.xml"/><Relationship Id="rId1" Type="http://schemas.openxmlformats.org/officeDocument/2006/relationships/slideLayout" Target="../slideLayouts/slideLayout512.xml"/><Relationship Id="rId6" Type="http://schemas.openxmlformats.org/officeDocument/2006/relationships/slideLayout" Target="../slideLayouts/slideLayout517.xml"/><Relationship Id="rId11" Type="http://schemas.openxmlformats.org/officeDocument/2006/relationships/slideLayout" Target="../slideLayouts/slideLayout522.xml"/><Relationship Id="rId5" Type="http://schemas.openxmlformats.org/officeDocument/2006/relationships/slideLayout" Target="../slideLayouts/slideLayout516.xml"/><Relationship Id="rId10" Type="http://schemas.openxmlformats.org/officeDocument/2006/relationships/slideLayout" Target="../slideLayouts/slideLayout521.xml"/><Relationship Id="rId4" Type="http://schemas.openxmlformats.org/officeDocument/2006/relationships/slideLayout" Target="../slideLayouts/slideLayout515.xml"/><Relationship Id="rId9" Type="http://schemas.openxmlformats.org/officeDocument/2006/relationships/slideLayout" Target="../slideLayouts/slideLayout520.xml"/><Relationship Id="rId14" Type="http://schemas.openxmlformats.org/officeDocument/2006/relationships/image" Target="../media/image4.jpeg"/></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30.xml"/><Relationship Id="rId13" Type="http://schemas.openxmlformats.org/officeDocument/2006/relationships/image" Target="../media/image11.jpeg"/><Relationship Id="rId3" Type="http://schemas.openxmlformats.org/officeDocument/2006/relationships/slideLayout" Target="../slideLayouts/slideLayout525.xml"/><Relationship Id="rId7" Type="http://schemas.openxmlformats.org/officeDocument/2006/relationships/slideLayout" Target="../slideLayouts/slideLayout529.xml"/><Relationship Id="rId12" Type="http://schemas.openxmlformats.org/officeDocument/2006/relationships/theme" Target="../theme/theme48.xml"/><Relationship Id="rId2" Type="http://schemas.openxmlformats.org/officeDocument/2006/relationships/slideLayout" Target="../slideLayouts/slideLayout524.xml"/><Relationship Id="rId1" Type="http://schemas.openxmlformats.org/officeDocument/2006/relationships/slideLayout" Target="../slideLayouts/slideLayout523.xml"/><Relationship Id="rId6" Type="http://schemas.openxmlformats.org/officeDocument/2006/relationships/slideLayout" Target="../slideLayouts/slideLayout528.xml"/><Relationship Id="rId11" Type="http://schemas.openxmlformats.org/officeDocument/2006/relationships/slideLayout" Target="../slideLayouts/slideLayout533.xml"/><Relationship Id="rId5" Type="http://schemas.openxmlformats.org/officeDocument/2006/relationships/slideLayout" Target="../slideLayouts/slideLayout527.xml"/><Relationship Id="rId10" Type="http://schemas.openxmlformats.org/officeDocument/2006/relationships/slideLayout" Target="../slideLayouts/slideLayout532.xml"/><Relationship Id="rId4" Type="http://schemas.openxmlformats.org/officeDocument/2006/relationships/slideLayout" Target="../slideLayouts/slideLayout526.xml"/><Relationship Id="rId9" Type="http://schemas.openxmlformats.org/officeDocument/2006/relationships/slideLayout" Target="../slideLayouts/slideLayout531.xml"/><Relationship Id="rId14" Type="http://schemas.openxmlformats.org/officeDocument/2006/relationships/image" Target="../media/image4.jpeg"/></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41.xml"/><Relationship Id="rId13" Type="http://schemas.openxmlformats.org/officeDocument/2006/relationships/image" Target="../media/image11.jpeg"/><Relationship Id="rId3" Type="http://schemas.openxmlformats.org/officeDocument/2006/relationships/slideLayout" Target="../slideLayouts/slideLayout536.xml"/><Relationship Id="rId7" Type="http://schemas.openxmlformats.org/officeDocument/2006/relationships/slideLayout" Target="../slideLayouts/slideLayout540.xml"/><Relationship Id="rId12" Type="http://schemas.openxmlformats.org/officeDocument/2006/relationships/theme" Target="../theme/theme49.xml"/><Relationship Id="rId2" Type="http://schemas.openxmlformats.org/officeDocument/2006/relationships/slideLayout" Target="../slideLayouts/slideLayout535.xml"/><Relationship Id="rId1" Type="http://schemas.openxmlformats.org/officeDocument/2006/relationships/slideLayout" Target="../slideLayouts/slideLayout534.xml"/><Relationship Id="rId6" Type="http://schemas.openxmlformats.org/officeDocument/2006/relationships/slideLayout" Target="../slideLayouts/slideLayout539.xml"/><Relationship Id="rId11" Type="http://schemas.openxmlformats.org/officeDocument/2006/relationships/slideLayout" Target="../slideLayouts/slideLayout544.xml"/><Relationship Id="rId5" Type="http://schemas.openxmlformats.org/officeDocument/2006/relationships/slideLayout" Target="../slideLayouts/slideLayout538.xml"/><Relationship Id="rId10" Type="http://schemas.openxmlformats.org/officeDocument/2006/relationships/slideLayout" Target="../slideLayouts/slideLayout543.xml"/><Relationship Id="rId4" Type="http://schemas.openxmlformats.org/officeDocument/2006/relationships/slideLayout" Target="../slideLayouts/slideLayout537.xml"/><Relationship Id="rId9" Type="http://schemas.openxmlformats.org/officeDocument/2006/relationships/slideLayout" Target="../slideLayouts/slideLayout542.xml"/><Relationship Id="rId14" Type="http://schemas.openxmlformats.org/officeDocument/2006/relationships/image" Target="../media/image15.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5.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11.jpeg"/></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52.xml"/><Relationship Id="rId13" Type="http://schemas.openxmlformats.org/officeDocument/2006/relationships/image" Target="../media/image11.jpeg"/><Relationship Id="rId3" Type="http://schemas.openxmlformats.org/officeDocument/2006/relationships/slideLayout" Target="../slideLayouts/slideLayout547.xml"/><Relationship Id="rId7" Type="http://schemas.openxmlformats.org/officeDocument/2006/relationships/slideLayout" Target="../slideLayouts/slideLayout551.xml"/><Relationship Id="rId12" Type="http://schemas.openxmlformats.org/officeDocument/2006/relationships/theme" Target="../theme/theme50.xml"/><Relationship Id="rId2" Type="http://schemas.openxmlformats.org/officeDocument/2006/relationships/slideLayout" Target="../slideLayouts/slideLayout546.xml"/><Relationship Id="rId1" Type="http://schemas.openxmlformats.org/officeDocument/2006/relationships/slideLayout" Target="../slideLayouts/slideLayout545.xml"/><Relationship Id="rId6" Type="http://schemas.openxmlformats.org/officeDocument/2006/relationships/slideLayout" Target="../slideLayouts/slideLayout550.xml"/><Relationship Id="rId11" Type="http://schemas.openxmlformats.org/officeDocument/2006/relationships/slideLayout" Target="../slideLayouts/slideLayout555.xml"/><Relationship Id="rId5" Type="http://schemas.openxmlformats.org/officeDocument/2006/relationships/slideLayout" Target="../slideLayouts/slideLayout549.xml"/><Relationship Id="rId10" Type="http://schemas.openxmlformats.org/officeDocument/2006/relationships/slideLayout" Target="../slideLayouts/slideLayout554.xml"/><Relationship Id="rId4" Type="http://schemas.openxmlformats.org/officeDocument/2006/relationships/slideLayout" Target="../slideLayouts/slideLayout548.xml"/><Relationship Id="rId9" Type="http://schemas.openxmlformats.org/officeDocument/2006/relationships/slideLayout" Target="../slideLayouts/slideLayout553.xml"/><Relationship Id="rId14" Type="http://schemas.openxmlformats.org/officeDocument/2006/relationships/image" Target="../media/image15.jpeg"/></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63.xml"/><Relationship Id="rId13" Type="http://schemas.openxmlformats.org/officeDocument/2006/relationships/image" Target="../media/image11.jpeg"/><Relationship Id="rId3" Type="http://schemas.openxmlformats.org/officeDocument/2006/relationships/slideLayout" Target="../slideLayouts/slideLayout558.xml"/><Relationship Id="rId7" Type="http://schemas.openxmlformats.org/officeDocument/2006/relationships/slideLayout" Target="../slideLayouts/slideLayout562.xml"/><Relationship Id="rId12" Type="http://schemas.openxmlformats.org/officeDocument/2006/relationships/theme" Target="../theme/theme51.xml"/><Relationship Id="rId2" Type="http://schemas.openxmlformats.org/officeDocument/2006/relationships/slideLayout" Target="../slideLayouts/slideLayout557.xml"/><Relationship Id="rId1" Type="http://schemas.openxmlformats.org/officeDocument/2006/relationships/slideLayout" Target="../slideLayouts/slideLayout556.xml"/><Relationship Id="rId6" Type="http://schemas.openxmlformats.org/officeDocument/2006/relationships/slideLayout" Target="../slideLayouts/slideLayout561.xml"/><Relationship Id="rId11" Type="http://schemas.openxmlformats.org/officeDocument/2006/relationships/slideLayout" Target="../slideLayouts/slideLayout566.xml"/><Relationship Id="rId5" Type="http://schemas.openxmlformats.org/officeDocument/2006/relationships/slideLayout" Target="../slideLayouts/slideLayout560.xml"/><Relationship Id="rId10" Type="http://schemas.openxmlformats.org/officeDocument/2006/relationships/slideLayout" Target="../slideLayouts/slideLayout565.xml"/><Relationship Id="rId4" Type="http://schemas.openxmlformats.org/officeDocument/2006/relationships/slideLayout" Target="../slideLayouts/slideLayout559.xml"/><Relationship Id="rId9" Type="http://schemas.openxmlformats.org/officeDocument/2006/relationships/slideLayout" Target="../slideLayouts/slideLayout564.xml"/><Relationship Id="rId14" Type="http://schemas.openxmlformats.org/officeDocument/2006/relationships/image" Target="../media/image4.jpeg"/></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74.xml"/><Relationship Id="rId13" Type="http://schemas.openxmlformats.org/officeDocument/2006/relationships/image" Target="../media/image11.jpeg"/><Relationship Id="rId3" Type="http://schemas.openxmlformats.org/officeDocument/2006/relationships/slideLayout" Target="../slideLayouts/slideLayout569.xml"/><Relationship Id="rId7" Type="http://schemas.openxmlformats.org/officeDocument/2006/relationships/slideLayout" Target="../slideLayouts/slideLayout573.xml"/><Relationship Id="rId12" Type="http://schemas.openxmlformats.org/officeDocument/2006/relationships/theme" Target="../theme/theme52.xml"/><Relationship Id="rId2" Type="http://schemas.openxmlformats.org/officeDocument/2006/relationships/slideLayout" Target="../slideLayouts/slideLayout568.xml"/><Relationship Id="rId1" Type="http://schemas.openxmlformats.org/officeDocument/2006/relationships/slideLayout" Target="../slideLayouts/slideLayout567.xml"/><Relationship Id="rId6" Type="http://schemas.openxmlformats.org/officeDocument/2006/relationships/slideLayout" Target="../slideLayouts/slideLayout572.xml"/><Relationship Id="rId11" Type="http://schemas.openxmlformats.org/officeDocument/2006/relationships/slideLayout" Target="../slideLayouts/slideLayout577.xml"/><Relationship Id="rId5" Type="http://schemas.openxmlformats.org/officeDocument/2006/relationships/slideLayout" Target="../slideLayouts/slideLayout571.xml"/><Relationship Id="rId10" Type="http://schemas.openxmlformats.org/officeDocument/2006/relationships/slideLayout" Target="../slideLayouts/slideLayout576.xml"/><Relationship Id="rId4" Type="http://schemas.openxmlformats.org/officeDocument/2006/relationships/slideLayout" Target="../slideLayouts/slideLayout570.xml"/><Relationship Id="rId9" Type="http://schemas.openxmlformats.org/officeDocument/2006/relationships/slideLayout" Target="../slideLayouts/slideLayout575.xml"/><Relationship Id="rId14" Type="http://schemas.openxmlformats.org/officeDocument/2006/relationships/image" Target="../media/image4.jpeg"/></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585.xml"/><Relationship Id="rId13" Type="http://schemas.openxmlformats.org/officeDocument/2006/relationships/image" Target="../media/image16.jpeg"/><Relationship Id="rId3" Type="http://schemas.openxmlformats.org/officeDocument/2006/relationships/slideLayout" Target="../slideLayouts/slideLayout580.xml"/><Relationship Id="rId7" Type="http://schemas.openxmlformats.org/officeDocument/2006/relationships/slideLayout" Target="../slideLayouts/slideLayout584.xml"/><Relationship Id="rId12" Type="http://schemas.openxmlformats.org/officeDocument/2006/relationships/theme" Target="../theme/theme53.xml"/><Relationship Id="rId2" Type="http://schemas.openxmlformats.org/officeDocument/2006/relationships/slideLayout" Target="../slideLayouts/slideLayout579.xml"/><Relationship Id="rId1" Type="http://schemas.openxmlformats.org/officeDocument/2006/relationships/slideLayout" Target="../slideLayouts/slideLayout578.xml"/><Relationship Id="rId6" Type="http://schemas.openxmlformats.org/officeDocument/2006/relationships/slideLayout" Target="../slideLayouts/slideLayout583.xml"/><Relationship Id="rId11" Type="http://schemas.openxmlformats.org/officeDocument/2006/relationships/slideLayout" Target="../slideLayouts/slideLayout588.xml"/><Relationship Id="rId5" Type="http://schemas.openxmlformats.org/officeDocument/2006/relationships/slideLayout" Target="../slideLayouts/slideLayout582.xml"/><Relationship Id="rId10" Type="http://schemas.openxmlformats.org/officeDocument/2006/relationships/slideLayout" Target="../slideLayouts/slideLayout587.xml"/><Relationship Id="rId4" Type="http://schemas.openxmlformats.org/officeDocument/2006/relationships/slideLayout" Target="../slideLayouts/slideLayout581.xml"/><Relationship Id="rId9" Type="http://schemas.openxmlformats.org/officeDocument/2006/relationships/slideLayout" Target="../slideLayouts/slideLayout586.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596.xml"/><Relationship Id="rId13" Type="http://schemas.openxmlformats.org/officeDocument/2006/relationships/image" Target="../media/image16.jpeg"/><Relationship Id="rId3" Type="http://schemas.openxmlformats.org/officeDocument/2006/relationships/slideLayout" Target="../slideLayouts/slideLayout591.xml"/><Relationship Id="rId7" Type="http://schemas.openxmlformats.org/officeDocument/2006/relationships/slideLayout" Target="../slideLayouts/slideLayout595.xml"/><Relationship Id="rId12" Type="http://schemas.openxmlformats.org/officeDocument/2006/relationships/theme" Target="../theme/theme54.xml"/><Relationship Id="rId2" Type="http://schemas.openxmlformats.org/officeDocument/2006/relationships/slideLayout" Target="../slideLayouts/slideLayout590.xml"/><Relationship Id="rId1" Type="http://schemas.openxmlformats.org/officeDocument/2006/relationships/slideLayout" Target="../slideLayouts/slideLayout589.xml"/><Relationship Id="rId6" Type="http://schemas.openxmlformats.org/officeDocument/2006/relationships/slideLayout" Target="../slideLayouts/slideLayout594.xml"/><Relationship Id="rId11" Type="http://schemas.openxmlformats.org/officeDocument/2006/relationships/slideLayout" Target="../slideLayouts/slideLayout599.xml"/><Relationship Id="rId5" Type="http://schemas.openxmlformats.org/officeDocument/2006/relationships/slideLayout" Target="../slideLayouts/slideLayout593.xml"/><Relationship Id="rId10" Type="http://schemas.openxmlformats.org/officeDocument/2006/relationships/slideLayout" Target="../slideLayouts/slideLayout598.xml"/><Relationship Id="rId4" Type="http://schemas.openxmlformats.org/officeDocument/2006/relationships/slideLayout" Target="../slideLayouts/slideLayout592.xml"/><Relationship Id="rId9" Type="http://schemas.openxmlformats.org/officeDocument/2006/relationships/slideLayout" Target="../slideLayouts/slideLayout597.xml"/></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607.xml"/><Relationship Id="rId13" Type="http://schemas.openxmlformats.org/officeDocument/2006/relationships/image" Target="../media/image16.jpeg"/><Relationship Id="rId3" Type="http://schemas.openxmlformats.org/officeDocument/2006/relationships/slideLayout" Target="../slideLayouts/slideLayout602.xml"/><Relationship Id="rId7" Type="http://schemas.openxmlformats.org/officeDocument/2006/relationships/slideLayout" Target="../slideLayouts/slideLayout606.xml"/><Relationship Id="rId12" Type="http://schemas.openxmlformats.org/officeDocument/2006/relationships/theme" Target="../theme/theme55.xml"/><Relationship Id="rId2" Type="http://schemas.openxmlformats.org/officeDocument/2006/relationships/slideLayout" Target="../slideLayouts/slideLayout601.xml"/><Relationship Id="rId1" Type="http://schemas.openxmlformats.org/officeDocument/2006/relationships/slideLayout" Target="../slideLayouts/slideLayout600.xml"/><Relationship Id="rId6" Type="http://schemas.openxmlformats.org/officeDocument/2006/relationships/slideLayout" Target="../slideLayouts/slideLayout605.xml"/><Relationship Id="rId11" Type="http://schemas.openxmlformats.org/officeDocument/2006/relationships/slideLayout" Target="../slideLayouts/slideLayout610.xml"/><Relationship Id="rId5" Type="http://schemas.openxmlformats.org/officeDocument/2006/relationships/slideLayout" Target="../slideLayouts/slideLayout604.xml"/><Relationship Id="rId10" Type="http://schemas.openxmlformats.org/officeDocument/2006/relationships/slideLayout" Target="../slideLayouts/slideLayout609.xml"/><Relationship Id="rId4" Type="http://schemas.openxmlformats.org/officeDocument/2006/relationships/slideLayout" Target="../slideLayouts/slideLayout603.xml"/><Relationship Id="rId9" Type="http://schemas.openxmlformats.org/officeDocument/2006/relationships/slideLayout" Target="../slideLayouts/slideLayout608.xml"/></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18.xml"/><Relationship Id="rId13" Type="http://schemas.openxmlformats.org/officeDocument/2006/relationships/image" Target="../media/image1.jpeg"/><Relationship Id="rId3" Type="http://schemas.openxmlformats.org/officeDocument/2006/relationships/slideLayout" Target="../slideLayouts/slideLayout613.xml"/><Relationship Id="rId7" Type="http://schemas.openxmlformats.org/officeDocument/2006/relationships/slideLayout" Target="../slideLayouts/slideLayout617.xml"/><Relationship Id="rId12" Type="http://schemas.openxmlformats.org/officeDocument/2006/relationships/theme" Target="../theme/theme56.xml"/><Relationship Id="rId2" Type="http://schemas.openxmlformats.org/officeDocument/2006/relationships/slideLayout" Target="../slideLayouts/slideLayout612.xml"/><Relationship Id="rId1" Type="http://schemas.openxmlformats.org/officeDocument/2006/relationships/slideLayout" Target="../slideLayouts/slideLayout611.xml"/><Relationship Id="rId6" Type="http://schemas.openxmlformats.org/officeDocument/2006/relationships/slideLayout" Target="../slideLayouts/slideLayout616.xml"/><Relationship Id="rId11" Type="http://schemas.openxmlformats.org/officeDocument/2006/relationships/slideLayout" Target="../slideLayouts/slideLayout621.xml"/><Relationship Id="rId5" Type="http://schemas.openxmlformats.org/officeDocument/2006/relationships/slideLayout" Target="../slideLayouts/slideLayout615.xml"/><Relationship Id="rId10" Type="http://schemas.openxmlformats.org/officeDocument/2006/relationships/slideLayout" Target="../slideLayouts/slideLayout620.xml"/><Relationship Id="rId4" Type="http://schemas.openxmlformats.org/officeDocument/2006/relationships/slideLayout" Target="../slideLayouts/slideLayout614.xml"/><Relationship Id="rId9" Type="http://schemas.openxmlformats.org/officeDocument/2006/relationships/slideLayout" Target="../slideLayouts/slideLayout619.xml"/></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29.xml"/><Relationship Id="rId13" Type="http://schemas.openxmlformats.org/officeDocument/2006/relationships/image" Target="../media/image16.jpeg"/><Relationship Id="rId3" Type="http://schemas.openxmlformats.org/officeDocument/2006/relationships/slideLayout" Target="../slideLayouts/slideLayout624.xml"/><Relationship Id="rId7" Type="http://schemas.openxmlformats.org/officeDocument/2006/relationships/slideLayout" Target="../slideLayouts/slideLayout628.xml"/><Relationship Id="rId12" Type="http://schemas.openxmlformats.org/officeDocument/2006/relationships/theme" Target="../theme/theme57.xml"/><Relationship Id="rId2" Type="http://schemas.openxmlformats.org/officeDocument/2006/relationships/slideLayout" Target="../slideLayouts/slideLayout623.xml"/><Relationship Id="rId1" Type="http://schemas.openxmlformats.org/officeDocument/2006/relationships/slideLayout" Target="../slideLayouts/slideLayout622.xml"/><Relationship Id="rId6" Type="http://schemas.openxmlformats.org/officeDocument/2006/relationships/slideLayout" Target="../slideLayouts/slideLayout627.xml"/><Relationship Id="rId11" Type="http://schemas.openxmlformats.org/officeDocument/2006/relationships/slideLayout" Target="../slideLayouts/slideLayout632.xml"/><Relationship Id="rId5" Type="http://schemas.openxmlformats.org/officeDocument/2006/relationships/slideLayout" Target="../slideLayouts/slideLayout626.xml"/><Relationship Id="rId10" Type="http://schemas.openxmlformats.org/officeDocument/2006/relationships/slideLayout" Target="../slideLayouts/slideLayout631.xml"/><Relationship Id="rId4" Type="http://schemas.openxmlformats.org/officeDocument/2006/relationships/slideLayout" Target="../slideLayouts/slideLayout625.xml"/><Relationship Id="rId9" Type="http://schemas.openxmlformats.org/officeDocument/2006/relationships/slideLayout" Target="../slideLayouts/slideLayout630.xml"/></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40.xml"/><Relationship Id="rId13" Type="http://schemas.openxmlformats.org/officeDocument/2006/relationships/image" Target="../media/image16.jpeg"/><Relationship Id="rId3" Type="http://schemas.openxmlformats.org/officeDocument/2006/relationships/slideLayout" Target="../slideLayouts/slideLayout635.xml"/><Relationship Id="rId7" Type="http://schemas.openxmlformats.org/officeDocument/2006/relationships/slideLayout" Target="../slideLayouts/slideLayout639.xml"/><Relationship Id="rId12" Type="http://schemas.openxmlformats.org/officeDocument/2006/relationships/theme" Target="../theme/theme58.xml"/><Relationship Id="rId2" Type="http://schemas.openxmlformats.org/officeDocument/2006/relationships/slideLayout" Target="../slideLayouts/slideLayout634.xml"/><Relationship Id="rId1" Type="http://schemas.openxmlformats.org/officeDocument/2006/relationships/slideLayout" Target="../slideLayouts/slideLayout633.xml"/><Relationship Id="rId6" Type="http://schemas.openxmlformats.org/officeDocument/2006/relationships/slideLayout" Target="../slideLayouts/slideLayout638.xml"/><Relationship Id="rId11" Type="http://schemas.openxmlformats.org/officeDocument/2006/relationships/slideLayout" Target="../slideLayouts/slideLayout643.xml"/><Relationship Id="rId5" Type="http://schemas.openxmlformats.org/officeDocument/2006/relationships/slideLayout" Target="../slideLayouts/slideLayout637.xml"/><Relationship Id="rId10" Type="http://schemas.openxmlformats.org/officeDocument/2006/relationships/slideLayout" Target="../slideLayouts/slideLayout642.xml"/><Relationship Id="rId4" Type="http://schemas.openxmlformats.org/officeDocument/2006/relationships/slideLayout" Target="../slideLayouts/slideLayout636.xml"/><Relationship Id="rId9" Type="http://schemas.openxmlformats.org/officeDocument/2006/relationships/slideLayout" Target="../slideLayouts/slideLayout641.xml"/></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51.xml"/><Relationship Id="rId13" Type="http://schemas.openxmlformats.org/officeDocument/2006/relationships/image" Target="../media/image16.jpeg"/><Relationship Id="rId3" Type="http://schemas.openxmlformats.org/officeDocument/2006/relationships/slideLayout" Target="../slideLayouts/slideLayout646.xml"/><Relationship Id="rId7" Type="http://schemas.openxmlformats.org/officeDocument/2006/relationships/slideLayout" Target="../slideLayouts/slideLayout650.xml"/><Relationship Id="rId12" Type="http://schemas.openxmlformats.org/officeDocument/2006/relationships/theme" Target="../theme/theme59.xml"/><Relationship Id="rId2" Type="http://schemas.openxmlformats.org/officeDocument/2006/relationships/slideLayout" Target="../slideLayouts/slideLayout645.xml"/><Relationship Id="rId1" Type="http://schemas.openxmlformats.org/officeDocument/2006/relationships/slideLayout" Target="../slideLayouts/slideLayout644.xml"/><Relationship Id="rId6" Type="http://schemas.openxmlformats.org/officeDocument/2006/relationships/slideLayout" Target="../slideLayouts/slideLayout649.xml"/><Relationship Id="rId11" Type="http://schemas.openxmlformats.org/officeDocument/2006/relationships/slideLayout" Target="../slideLayouts/slideLayout654.xml"/><Relationship Id="rId5" Type="http://schemas.openxmlformats.org/officeDocument/2006/relationships/slideLayout" Target="../slideLayouts/slideLayout648.xml"/><Relationship Id="rId10" Type="http://schemas.openxmlformats.org/officeDocument/2006/relationships/slideLayout" Target="../slideLayouts/slideLayout653.xml"/><Relationship Id="rId4" Type="http://schemas.openxmlformats.org/officeDocument/2006/relationships/slideLayout" Target="../slideLayouts/slideLayout647.xml"/><Relationship Id="rId9" Type="http://schemas.openxmlformats.org/officeDocument/2006/relationships/slideLayout" Target="../slideLayouts/slideLayout6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1.jpe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62.xml"/><Relationship Id="rId13" Type="http://schemas.openxmlformats.org/officeDocument/2006/relationships/image" Target="../media/image16.jpeg"/><Relationship Id="rId3" Type="http://schemas.openxmlformats.org/officeDocument/2006/relationships/slideLayout" Target="../slideLayouts/slideLayout657.xml"/><Relationship Id="rId7" Type="http://schemas.openxmlformats.org/officeDocument/2006/relationships/slideLayout" Target="../slideLayouts/slideLayout661.xml"/><Relationship Id="rId12" Type="http://schemas.openxmlformats.org/officeDocument/2006/relationships/theme" Target="../theme/theme60.xml"/><Relationship Id="rId2" Type="http://schemas.openxmlformats.org/officeDocument/2006/relationships/slideLayout" Target="../slideLayouts/slideLayout656.xml"/><Relationship Id="rId1" Type="http://schemas.openxmlformats.org/officeDocument/2006/relationships/slideLayout" Target="../slideLayouts/slideLayout655.xml"/><Relationship Id="rId6" Type="http://schemas.openxmlformats.org/officeDocument/2006/relationships/slideLayout" Target="../slideLayouts/slideLayout660.xml"/><Relationship Id="rId11" Type="http://schemas.openxmlformats.org/officeDocument/2006/relationships/slideLayout" Target="../slideLayouts/slideLayout665.xml"/><Relationship Id="rId5" Type="http://schemas.openxmlformats.org/officeDocument/2006/relationships/slideLayout" Target="../slideLayouts/slideLayout659.xml"/><Relationship Id="rId10" Type="http://schemas.openxmlformats.org/officeDocument/2006/relationships/slideLayout" Target="../slideLayouts/slideLayout664.xml"/><Relationship Id="rId4" Type="http://schemas.openxmlformats.org/officeDocument/2006/relationships/slideLayout" Target="../slideLayouts/slideLayout658.xml"/><Relationship Id="rId9" Type="http://schemas.openxmlformats.org/officeDocument/2006/relationships/slideLayout" Target="../slideLayouts/slideLayout663.xml"/></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673.xml"/><Relationship Id="rId13" Type="http://schemas.openxmlformats.org/officeDocument/2006/relationships/image" Target="../media/image16.jpeg"/><Relationship Id="rId3" Type="http://schemas.openxmlformats.org/officeDocument/2006/relationships/slideLayout" Target="../slideLayouts/slideLayout668.xml"/><Relationship Id="rId7" Type="http://schemas.openxmlformats.org/officeDocument/2006/relationships/slideLayout" Target="../slideLayouts/slideLayout672.xml"/><Relationship Id="rId12" Type="http://schemas.openxmlformats.org/officeDocument/2006/relationships/theme" Target="../theme/theme61.xml"/><Relationship Id="rId2" Type="http://schemas.openxmlformats.org/officeDocument/2006/relationships/slideLayout" Target="../slideLayouts/slideLayout667.xml"/><Relationship Id="rId1" Type="http://schemas.openxmlformats.org/officeDocument/2006/relationships/slideLayout" Target="../slideLayouts/slideLayout666.xml"/><Relationship Id="rId6" Type="http://schemas.openxmlformats.org/officeDocument/2006/relationships/slideLayout" Target="../slideLayouts/slideLayout671.xml"/><Relationship Id="rId11" Type="http://schemas.openxmlformats.org/officeDocument/2006/relationships/slideLayout" Target="../slideLayouts/slideLayout676.xml"/><Relationship Id="rId5" Type="http://schemas.openxmlformats.org/officeDocument/2006/relationships/slideLayout" Target="../slideLayouts/slideLayout670.xml"/><Relationship Id="rId10" Type="http://schemas.openxmlformats.org/officeDocument/2006/relationships/slideLayout" Target="../slideLayouts/slideLayout675.xml"/><Relationship Id="rId4" Type="http://schemas.openxmlformats.org/officeDocument/2006/relationships/slideLayout" Target="../slideLayouts/slideLayout669.xml"/><Relationship Id="rId9" Type="http://schemas.openxmlformats.org/officeDocument/2006/relationships/slideLayout" Target="../slideLayouts/slideLayout674.xml"/></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684.xml"/><Relationship Id="rId13" Type="http://schemas.openxmlformats.org/officeDocument/2006/relationships/image" Target="../media/image17.jpeg"/><Relationship Id="rId3" Type="http://schemas.openxmlformats.org/officeDocument/2006/relationships/slideLayout" Target="../slideLayouts/slideLayout679.xml"/><Relationship Id="rId7" Type="http://schemas.openxmlformats.org/officeDocument/2006/relationships/slideLayout" Target="../slideLayouts/slideLayout683.xml"/><Relationship Id="rId12" Type="http://schemas.openxmlformats.org/officeDocument/2006/relationships/theme" Target="../theme/theme62.xml"/><Relationship Id="rId2" Type="http://schemas.openxmlformats.org/officeDocument/2006/relationships/slideLayout" Target="../slideLayouts/slideLayout678.xml"/><Relationship Id="rId1" Type="http://schemas.openxmlformats.org/officeDocument/2006/relationships/slideLayout" Target="../slideLayouts/slideLayout677.xml"/><Relationship Id="rId6" Type="http://schemas.openxmlformats.org/officeDocument/2006/relationships/slideLayout" Target="../slideLayouts/slideLayout682.xml"/><Relationship Id="rId11" Type="http://schemas.openxmlformats.org/officeDocument/2006/relationships/slideLayout" Target="../slideLayouts/slideLayout687.xml"/><Relationship Id="rId5" Type="http://schemas.openxmlformats.org/officeDocument/2006/relationships/slideLayout" Target="../slideLayouts/slideLayout681.xml"/><Relationship Id="rId10" Type="http://schemas.openxmlformats.org/officeDocument/2006/relationships/slideLayout" Target="../slideLayouts/slideLayout686.xml"/><Relationship Id="rId4" Type="http://schemas.openxmlformats.org/officeDocument/2006/relationships/slideLayout" Target="../slideLayouts/slideLayout680.xml"/><Relationship Id="rId9" Type="http://schemas.openxmlformats.org/officeDocument/2006/relationships/slideLayout" Target="../slideLayouts/slideLayout685.xml"/></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695.xml"/><Relationship Id="rId13" Type="http://schemas.openxmlformats.org/officeDocument/2006/relationships/image" Target="../media/image16.jpeg"/><Relationship Id="rId3" Type="http://schemas.openxmlformats.org/officeDocument/2006/relationships/slideLayout" Target="../slideLayouts/slideLayout690.xml"/><Relationship Id="rId7" Type="http://schemas.openxmlformats.org/officeDocument/2006/relationships/slideLayout" Target="../slideLayouts/slideLayout694.xml"/><Relationship Id="rId12" Type="http://schemas.openxmlformats.org/officeDocument/2006/relationships/theme" Target="../theme/theme63.xml"/><Relationship Id="rId2" Type="http://schemas.openxmlformats.org/officeDocument/2006/relationships/slideLayout" Target="../slideLayouts/slideLayout689.xml"/><Relationship Id="rId1" Type="http://schemas.openxmlformats.org/officeDocument/2006/relationships/slideLayout" Target="../slideLayouts/slideLayout688.xml"/><Relationship Id="rId6" Type="http://schemas.openxmlformats.org/officeDocument/2006/relationships/slideLayout" Target="../slideLayouts/slideLayout693.xml"/><Relationship Id="rId11" Type="http://schemas.openxmlformats.org/officeDocument/2006/relationships/slideLayout" Target="../slideLayouts/slideLayout698.xml"/><Relationship Id="rId5" Type="http://schemas.openxmlformats.org/officeDocument/2006/relationships/slideLayout" Target="../slideLayouts/slideLayout692.xml"/><Relationship Id="rId10" Type="http://schemas.openxmlformats.org/officeDocument/2006/relationships/slideLayout" Target="../slideLayouts/slideLayout697.xml"/><Relationship Id="rId4" Type="http://schemas.openxmlformats.org/officeDocument/2006/relationships/slideLayout" Target="../slideLayouts/slideLayout691.xml"/><Relationship Id="rId9" Type="http://schemas.openxmlformats.org/officeDocument/2006/relationships/slideLayout" Target="../slideLayouts/slideLayout696.xml"/></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706.xml"/><Relationship Id="rId13" Type="http://schemas.openxmlformats.org/officeDocument/2006/relationships/theme" Target="../theme/theme64.xml"/><Relationship Id="rId3" Type="http://schemas.openxmlformats.org/officeDocument/2006/relationships/slideLayout" Target="../slideLayouts/slideLayout701.xml"/><Relationship Id="rId7" Type="http://schemas.openxmlformats.org/officeDocument/2006/relationships/slideLayout" Target="../slideLayouts/slideLayout705.xml"/><Relationship Id="rId12" Type="http://schemas.openxmlformats.org/officeDocument/2006/relationships/slideLayout" Target="../slideLayouts/slideLayout710.xml"/><Relationship Id="rId2" Type="http://schemas.openxmlformats.org/officeDocument/2006/relationships/slideLayout" Target="../slideLayouts/slideLayout700.xml"/><Relationship Id="rId1" Type="http://schemas.openxmlformats.org/officeDocument/2006/relationships/slideLayout" Target="../slideLayouts/slideLayout699.xml"/><Relationship Id="rId6" Type="http://schemas.openxmlformats.org/officeDocument/2006/relationships/slideLayout" Target="../slideLayouts/slideLayout704.xml"/><Relationship Id="rId11" Type="http://schemas.openxmlformats.org/officeDocument/2006/relationships/slideLayout" Target="../slideLayouts/slideLayout709.xml"/><Relationship Id="rId5" Type="http://schemas.openxmlformats.org/officeDocument/2006/relationships/slideLayout" Target="../slideLayouts/slideLayout703.xml"/><Relationship Id="rId10" Type="http://schemas.openxmlformats.org/officeDocument/2006/relationships/slideLayout" Target="../slideLayouts/slideLayout708.xml"/><Relationship Id="rId4" Type="http://schemas.openxmlformats.org/officeDocument/2006/relationships/slideLayout" Target="../slideLayouts/slideLayout702.xml"/><Relationship Id="rId9" Type="http://schemas.openxmlformats.org/officeDocument/2006/relationships/slideLayout" Target="../slideLayouts/slideLayout707.xml"/><Relationship Id="rId14" Type="http://schemas.openxmlformats.org/officeDocument/2006/relationships/image" Target="../media/image17.jpeg"/></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18.xml"/><Relationship Id="rId13" Type="http://schemas.openxmlformats.org/officeDocument/2006/relationships/slideLayout" Target="../slideLayouts/slideLayout723.xml"/><Relationship Id="rId3" Type="http://schemas.openxmlformats.org/officeDocument/2006/relationships/slideLayout" Target="../slideLayouts/slideLayout713.xml"/><Relationship Id="rId7" Type="http://schemas.openxmlformats.org/officeDocument/2006/relationships/slideLayout" Target="../slideLayouts/slideLayout717.xml"/><Relationship Id="rId12" Type="http://schemas.openxmlformats.org/officeDocument/2006/relationships/slideLayout" Target="../slideLayouts/slideLayout722.xml"/><Relationship Id="rId2" Type="http://schemas.openxmlformats.org/officeDocument/2006/relationships/slideLayout" Target="../slideLayouts/slideLayout712.xml"/><Relationship Id="rId1" Type="http://schemas.openxmlformats.org/officeDocument/2006/relationships/slideLayout" Target="../slideLayouts/slideLayout711.xml"/><Relationship Id="rId6" Type="http://schemas.openxmlformats.org/officeDocument/2006/relationships/slideLayout" Target="../slideLayouts/slideLayout716.xml"/><Relationship Id="rId11" Type="http://schemas.openxmlformats.org/officeDocument/2006/relationships/slideLayout" Target="../slideLayouts/slideLayout721.xml"/><Relationship Id="rId5" Type="http://schemas.openxmlformats.org/officeDocument/2006/relationships/slideLayout" Target="../slideLayouts/slideLayout715.xml"/><Relationship Id="rId15" Type="http://schemas.openxmlformats.org/officeDocument/2006/relationships/image" Target="../media/image17.jpeg"/><Relationship Id="rId10" Type="http://schemas.openxmlformats.org/officeDocument/2006/relationships/slideLayout" Target="../slideLayouts/slideLayout720.xml"/><Relationship Id="rId4" Type="http://schemas.openxmlformats.org/officeDocument/2006/relationships/slideLayout" Target="../slideLayouts/slideLayout714.xml"/><Relationship Id="rId9" Type="http://schemas.openxmlformats.org/officeDocument/2006/relationships/slideLayout" Target="../slideLayouts/slideLayout719.xml"/><Relationship Id="rId14" Type="http://schemas.openxmlformats.org/officeDocument/2006/relationships/theme" Target="../theme/theme65.xml"/></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31.xml"/><Relationship Id="rId13" Type="http://schemas.openxmlformats.org/officeDocument/2006/relationships/slideLayout" Target="../slideLayouts/slideLayout736.xml"/><Relationship Id="rId3" Type="http://schemas.openxmlformats.org/officeDocument/2006/relationships/slideLayout" Target="../slideLayouts/slideLayout726.xml"/><Relationship Id="rId7" Type="http://schemas.openxmlformats.org/officeDocument/2006/relationships/slideLayout" Target="../slideLayouts/slideLayout730.xml"/><Relationship Id="rId12" Type="http://schemas.openxmlformats.org/officeDocument/2006/relationships/slideLayout" Target="../slideLayouts/slideLayout735.xml"/><Relationship Id="rId17" Type="http://schemas.openxmlformats.org/officeDocument/2006/relationships/image" Target="../media/image18.jpeg"/><Relationship Id="rId2" Type="http://schemas.openxmlformats.org/officeDocument/2006/relationships/slideLayout" Target="../slideLayouts/slideLayout725.xml"/><Relationship Id="rId16" Type="http://schemas.openxmlformats.org/officeDocument/2006/relationships/theme" Target="../theme/theme66.xml"/><Relationship Id="rId1" Type="http://schemas.openxmlformats.org/officeDocument/2006/relationships/slideLayout" Target="../slideLayouts/slideLayout724.xml"/><Relationship Id="rId6" Type="http://schemas.openxmlformats.org/officeDocument/2006/relationships/slideLayout" Target="../slideLayouts/slideLayout729.xml"/><Relationship Id="rId11" Type="http://schemas.openxmlformats.org/officeDocument/2006/relationships/slideLayout" Target="../slideLayouts/slideLayout734.xml"/><Relationship Id="rId5" Type="http://schemas.openxmlformats.org/officeDocument/2006/relationships/slideLayout" Target="../slideLayouts/slideLayout728.xml"/><Relationship Id="rId15" Type="http://schemas.openxmlformats.org/officeDocument/2006/relationships/slideLayout" Target="../slideLayouts/slideLayout738.xml"/><Relationship Id="rId10" Type="http://schemas.openxmlformats.org/officeDocument/2006/relationships/slideLayout" Target="../slideLayouts/slideLayout733.xml"/><Relationship Id="rId4" Type="http://schemas.openxmlformats.org/officeDocument/2006/relationships/slideLayout" Target="../slideLayouts/slideLayout727.xml"/><Relationship Id="rId9" Type="http://schemas.openxmlformats.org/officeDocument/2006/relationships/slideLayout" Target="../slideLayouts/slideLayout732.xml"/><Relationship Id="rId14" Type="http://schemas.openxmlformats.org/officeDocument/2006/relationships/slideLayout" Target="../slideLayouts/slideLayout737.xml"/></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46.xml"/><Relationship Id="rId13" Type="http://schemas.openxmlformats.org/officeDocument/2006/relationships/image" Target="../media/image16.jpeg"/><Relationship Id="rId3" Type="http://schemas.openxmlformats.org/officeDocument/2006/relationships/slideLayout" Target="../slideLayouts/slideLayout741.xml"/><Relationship Id="rId7" Type="http://schemas.openxmlformats.org/officeDocument/2006/relationships/slideLayout" Target="../slideLayouts/slideLayout745.xml"/><Relationship Id="rId12" Type="http://schemas.openxmlformats.org/officeDocument/2006/relationships/theme" Target="../theme/theme67.xml"/><Relationship Id="rId2" Type="http://schemas.openxmlformats.org/officeDocument/2006/relationships/slideLayout" Target="../slideLayouts/slideLayout740.xml"/><Relationship Id="rId1" Type="http://schemas.openxmlformats.org/officeDocument/2006/relationships/slideLayout" Target="../slideLayouts/slideLayout739.xml"/><Relationship Id="rId6" Type="http://schemas.openxmlformats.org/officeDocument/2006/relationships/slideLayout" Target="../slideLayouts/slideLayout744.xml"/><Relationship Id="rId11" Type="http://schemas.openxmlformats.org/officeDocument/2006/relationships/slideLayout" Target="../slideLayouts/slideLayout749.xml"/><Relationship Id="rId5" Type="http://schemas.openxmlformats.org/officeDocument/2006/relationships/slideLayout" Target="../slideLayouts/slideLayout743.xml"/><Relationship Id="rId10" Type="http://schemas.openxmlformats.org/officeDocument/2006/relationships/slideLayout" Target="../slideLayouts/slideLayout748.xml"/><Relationship Id="rId4" Type="http://schemas.openxmlformats.org/officeDocument/2006/relationships/slideLayout" Target="../slideLayouts/slideLayout742.xml"/><Relationship Id="rId9" Type="http://schemas.openxmlformats.org/officeDocument/2006/relationships/slideLayout" Target="../slideLayouts/slideLayout747.xml"/></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757.xml"/><Relationship Id="rId13" Type="http://schemas.openxmlformats.org/officeDocument/2006/relationships/slideLayout" Target="../slideLayouts/slideLayout762.xml"/><Relationship Id="rId3" Type="http://schemas.openxmlformats.org/officeDocument/2006/relationships/slideLayout" Target="../slideLayouts/slideLayout752.xml"/><Relationship Id="rId7" Type="http://schemas.openxmlformats.org/officeDocument/2006/relationships/slideLayout" Target="../slideLayouts/slideLayout756.xml"/><Relationship Id="rId12" Type="http://schemas.openxmlformats.org/officeDocument/2006/relationships/slideLayout" Target="../slideLayouts/slideLayout761.xml"/><Relationship Id="rId2" Type="http://schemas.openxmlformats.org/officeDocument/2006/relationships/slideLayout" Target="../slideLayouts/slideLayout751.xml"/><Relationship Id="rId16" Type="http://schemas.openxmlformats.org/officeDocument/2006/relationships/image" Target="../media/image20.png"/><Relationship Id="rId1" Type="http://schemas.openxmlformats.org/officeDocument/2006/relationships/slideLayout" Target="../slideLayouts/slideLayout750.xml"/><Relationship Id="rId6" Type="http://schemas.openxmlformats.org/officeDocument/2006/relationships/slideLayout" Target="../slideLayouts/slideLayout755.xml"/><Relationship Id="rId11" Type="http://schemas.openxmlformats.org/officeDocument/2006/relationships/slideLayout" Target="../slideLayouts/slideLayout760.xml"/><Relationship Id="rId5" Type="http://schemas.openxmlformats.org/officeDocument/2006/relationships/slideLayout" Target="../slideLayouts/slideLayout754.xml"/><Relationship Id="rId15" Type="http://schemas.openxmlformats.org/officeDocument/2006/relationships/image" Target="../media/image19.jpeg"/><Relationship Id="rId10" Type="http://schemas.openxmlformats.org/officeDocument/2006/relationships/slideLayout" Target="../slideLayouts/slideLayout759.xml"/><Relationship Id="rId4" Type="http://schemas.openxmlformats.org/officeDocument/2006/relationships/slideLayout" Target="../slideLayouts/slideLayout753.xml"/><Relationship Id="rId9" Type="http://schemas.openxmlformats.org/officeDocument/2006/relationships/slideLayout" Target="../slideLayouts/slideLayout758.xml"/><Relationship Id="rId14" Type="http://schemas.openxmlformats.org/officeDocument/2006/relationships/theme" Target="../theme/theme68.xml"/></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770.xml"/><Relationship Id="rId13" Type="http://schemas.openxmlformats.org/officeDocument/2006/relationships/image" Target="../media/image22.jpeg"/><Relationship Id="rId3" Type="http://schemas.openxmlformats.org/officeDocument/2006/relationships/slideLayout" Target="../slideLayouts/slideLayout765.xml"/><Relationship Id="rId7" Type="http://schemas.openxmlformats.org/officeDocument/2006/relationships/slideLayout" Target="../slideLayouts/slideLayout769.xml"/><Relationship Id="rId12" Type="http://schemas.openxmlformats.org/officeDocument/2006/relationships/theme" Target="../theme/theme69.xml"/><Relationship Id="rId2" Type="http://schemas.openxmlformats.org/officeDocument/2006/relationships/slideLayout" Target="../slideLayouts/slideLayout764.xml"/><Relationship Id="rId1" Type="http://schemas.openxmlformats.org/officeDocument/2006/relationships/slideLayout" Target="../slideLayouts/slideLayout763.xml"/><Relationship Id="rId6" Type="http://schemas.openxmlformats.org/officeDocument/2006/relationships/slideLayout" Target="../slideLayouts/slideLayout768.xml"/><Relationship Id="rId11" Type="http://schemas.openxmlformats.org/officeDocument/2006/relationships/slideLayout" Target="../slideLayouts/slideLayout773.xml"/><Relationship Id="rId5" Type="http://schemas.openxmlformats.org/officeDocument/2006/relationships/slideLayout" Target="../slideLayouts/slideLayout767.xml"/><Relationship Id="rId10" Type="http://schemas.openxmlformats.org/officeDocument/2006/relationships/slideLayout" Target="../slideLayouts/slideLayout772.xml"/><Relationship Id="rId4" Type="http://schemas.openxmlformats.org/officeDocument/2006/relationships/slideLayout" Target="../slideLayouts/slideLayout766.xml"/><Relationship Id="rId9" Type="http://schemas.openxmlformats.org/officeDocument/2006/relationships/slideLayout" Target="../slideLayouts/slideLayout7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6" Type="http://schemas.openxmlformats.org/officeDocument/2006/relationships/image" Target="../media/image11.jpeg"/><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theme" Target="../theme/theme7.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70.xml.rels><?xml version="1.0" encoding="UTF-8" standalone="yes"?>
<Relationships xmlns="http://schemas.openxmlformats.org/package/2006/relationships"><Relationship Id="rId8" Type="http://schemas.openxmlformats.org/officeDocument/2006/relationships/slideLayout" Target="../slideLayouts/slideLayout781.xml"/><Relationship Id="rId13" Type="http://schemas.openxmlformats.org/officeDocument/2006/relationships/image" Target="../media/image22.jpeg"/><Relationship Id="rId3" Type="http://schemas.openxmlformats.org/officeDocument/2006/relationships/slideLayout" Target="../slideLayouts/slideLayout776.xml"/><Relationship Id="rId7" Type="http://schemas.openxmlformats.org/officeDocument/2006/relationships/slideLayout" Target="../slideLayouts/slideLayout780.xml"/><Relationship Id="rId12" Type="http://schemas.openxmlformats.org/officeDocument/2006/relationships/theme" Target="../theme/theme70.xml"/><Relationship Id="rId2" Type="http://schemas.openxmlformats.org/officeDocument/2006/relationships/slideLayout" Target="../slideLayouts/slideLayout775.xml"/><Relationship Id="rId1" Type="http://schemas.openxmlformats.org/officeDocument/2006/relationships/slideLayout" Target="../slideLayouts/slideLayout774.xml"/><Relationship Id="rId6" Type="http://schemas.openxmlformats.org/officeDocument/2006/relationships/slideLayout" Target="../slideLayouts/slideLayout779.xml"/><Relationship Id="rId11" Type="http://schemas.openxmlformats.org/officeDocument/2006/relationships/slideLayout" Target="../slideLayouts/slideLayout784.xml"/><Relationship Id="rId5" Type="http://schemas.openxmlformats.org/officeDocument/2006/relationships/slideLayout" Target="../slideLayouts/slideLayout778.xml"/><Relationship Id="rId10" Type="http://schemas.openxmlformats.org/officeDocument/2006/relationships/slideLayout" Target="../slideLayouts/slideLayout783.xml"/><Relationship Id="rId4" Type="http://schemas.openxmlformats.org/officeDocument/2006/relationships/slideLayout" Target="../slideLayouts/slideLayout777.xml"/><Relationship Id="rId9" Type="http://schemas.openxmlformats.org/officeDocument/2006/relationships/slideLayout" Target="../slideLayouts/slideLayout782.xml"/></Relationships>
</file>

<file path=ppt/slideMasters/_rels/slideMaster71.xml.rels><?xml version="1.0" encoding="UTF-8" standalone="yes"?>
<Relationships xmlns="http://schemas.openxmlformats.org/package/2006/relationships"><Relationship Id="rId8" Type="http://schemas.openxmlformats.org/officeDocument/2006/relationships/slideLayout" Target="../slideLayouts/slideLayout792.xml"/><Relationship Id="rId13" Type="http://schemas.openxmlformats.org/officeDocument/2006/relationships/theme" Target="../theme/theme71.xml"/><Relationship Id="rId3" Type="http://schemas.openxmlformats.org/officeDocument/2006/relationships/slideLayout" Target="../slideLayouts/slideLayout787.xml"/><Relationship Id="rId7" Type="http://schemas.openxmlformats.org/officeDocument/2006/relationships/slideLayout" Target="../slideLayouts/slideLayout791.xml"/><Relationship Id="rId12" Type="http://schemas.openxmlformats.org/officeDocument/2006/relationships/slideLayout" Target="../slideLayouts/slideLayout796.xml"/><Relationship Id="rId2" Type="http://schemas.openxmlformats.org/officeDocument/2006/relationships/slideLayout" Target="../slideLayouts/slideLayout786.xml"/><Relationship Id="rId1" Type="http://schemas.openxmlformats.org/officeDocument/2006/relationships/slideLayout" Target="../slideLayouts/slideLayout785.xml"/><Relationship Id="rId6" Type="http://schemas.openxmlformats.org/officeDocument/2006/relationships/slideLayout" Target="../slideLayouts/slideLayout790.xml"/><Relationship Id="rId11" Type="http://schemas.openxmlformats.org/officeDocument/2006/relationships/slideLayout" Target="../slideLayouts/slideLayout795.xml"/><Relationship Id="rId5" Type="http://schemas.openxmlformats.org/officeDocument/2006/relationships/slideLayout" Target="../slideLayouts/slideLayout789.xml"/><Relationship Id="rId10" Type="http://schemas.openxmlformats.org/officeDocument/2006/relationships/slideLayout" Target="../slideLayouts/slideLayout794.xml"/><Relationship Id="rId4" Type="http://schemas.openxmlformats.org/officeDocument/2006/relationships/slideLayout" Target="../slideLayouts/slideLayout788.xml"/><Relationship Id="rId9" Type="http://schemas.openxmlformats.org/officeDocument/2006/relationships/slideLayout" Target="../slideLayouts/slideLayout793.xml"/><Relationship Id="rId14" Type="http://schemas.openxmlformats.org/officeDocument/2006/relationships/image" Target="../media/image23.png"/></Relationships>
</file>

<file path=ppt/slideMasters/_rels/slideMaster72.xml.rels><?xml version="1.0" encoding="UTF-8" standalone="yes"?>
<Relationships xmlns="http://schemas.openxmlformats.org/package/2006/relationships"><Relationship Id="rId8" Type="http://schemas.openxmlformats.org/officeDocument/2006/relationships/slideLayout" Target="../slideLayouts/slideLayout804.xml"/><Relationship Id="rId13" Type="http://schemas.openxmlformats.org/officeDocument/2006/relationships/slideLayout" Target="../slideLayouts/slideLayout809.xml"/><Relationship Id="rId3" Type="http://schemas.openxmlformats.org/officeDocument/2006/relationships/slideLayout" Target="../slideLayouts/slideLayout799.xml"/><Relationship Id="rId7" Type="http://schemas.openxmlformats.org/officeDocument/2006/relationships/slideLayout" Target="../slideLayouts/slideLayout803.xml"/><Relationship Id="rId12" Type="http://schemas.openxmlformats.org/officeDocument/2006/relationships/slideLayout" Target="../slideLayouts/slideLayout808.xml"/><Relationship Id="rId2" Type="http://schemas.openxmlformats.org/officeDocument/2006/relationships/slideLayout" Target="../slideLayouts/slideLayout798.xml"/><Relationship Id="rId16" Type="http://schemas.openxmlformats.org/officeDocument/2006/relationships/image" Target="../media/image18.jpeg"/><Relationship Id="rId1" Type="http://schemas.openxmlformats.org/officeDocument/2006/relationships/slideLayout" Target="../slideLayouts/slideLayout797.xml"/><Relationship Id="rId6" Type="http://schemas.openxmlformats.org/officeDocument/2006/relationships/slideLayout" Target="../slideLayouts/slideLayout802.xml"/><Relationship Id="rId11" Type="http://schemas.openxmlformats.org/officeDocument/2006/relationships/slideLayout" Target="../slideLayouts/slideLayout807.xml"/><Relationship Id="rId5" Type="http://schemas.openxmlformats.org/officeDocument/2006/relationships/slideLayout" Target="../slideLayouts/slideLayout801.xml"/><Relationship Id="rId15" Type="http://schemas.openxmlformats.org/officeDocument/2006/relationships/theme" Target="../theme/theme72.xml"/><Relationship Id="rId10" Type="http://schemas.openxmlformats.org/officeDocument/2006/relationships/slideLayout" Target="../slideLayouts/slideLayout806.xml"/><Relationship Id="rId4" Type="http://schemas.openxmlformats.org/officeDocument/2006/relationships/slideLayout" Target="../slideLayouts/slideLayout800.xml"/><Relationship Id="rId9" Type="http://schemas.openxmlformats.org/officeDocument/2006/relationships/slideLayout" Target="../slideLayouts/slideLayout805.xml"/><Relationship Id="rId14" Type="http://schemas.openxmlformats.org/officeDocument/2006/relationships/slideLayout" Target="../slideLayouts/slideLayout810.xml"/></Relationships>
</file>

<file path=ppt/slideMasters/_rels/slideMaster73.xml.rels><?xml version="1.0" encoding="UTF-8" standalone="yes"?>
<Relationships xmlns="http://schemas.openxmlformats.org/package/2006/relationships"><Relationship Id="rId8" Type="http://schemas.openxmlformats.org/officeDocument/2006/relationships/slideLayout" Target="../slideLayouts/slideLayout818.xml"/><Relationship Id="rId13" Type="http://schemas.openxmlformats.org/officeDocument/2006/relationships/image" Target="../media/image16.jpeg"/><Relationship Id="rId3" Type="http://schemas.openxmlformats.org/officeDocument/2006/relationships/slideLayout" Target="../slideLayouts/slideLayout813.xml"/><Relationship Id="rId7" Type="http://schemas.openxmlformats.org/officeDocument/2006/relationships/slideLayout" Target="../slideLayouts/slideLayout817.xml"/><Relationship Id="rId12" Type="http://schemas.openxmlformats.org/officeDocument/2006/relationships/theme" Target="../theme/theme73.xml"/><Relationship Id="rId2" Type="http://schemas.openxmlformats.org/officeDocument/2006/relationships/slideLayout" Target="../slideLayouts/slideLayout812.xml"/><Relationship Id="rId1" Type="http://schemas.openxmlformats.org/officeDocument/2006/relationships/slideLayout" Target="../slideLayouts/slideLayout811.xml"/><Relationship Id="rId6" Type="http://schemas.openxmlformats.org/officeDocument/2006/relationships/slideLayout" Target="../slideLayouts/slideLayout816.xml"/><Relationship Id="rId11" Type="http://schemas.openxmlformats.org/officeDocument/2006/relationships/slideLayout" Target="../slideLayouts/slideLayout821.xml"/><Relationship Id="rId5" Type="http://schemas.openxmlformats.org/officeDocument/2006/relationships/slideLayout" Target="../slideLayouts/slideLayout815.xml"/><Relationship Id="rId10" Type="http://schemas.openxmlformats.org/officeDocument/2006/relationships/slideLayout" Target="../slideLayouts/slideLayout820.xml"/><Relationship Id="rId4" Type="http://schemas.openxmlformats.org/officeDocument/2006/relationships/slideLayout" Target="../slideLayouts/slideLayout814.xml"/><Relationship Id="rId9" Type="http://schemas.openxmlformats.org/officeDocument/2006/relationships/slideLayout" Target="../slideLayouts/slideLayout819.xml"/></Relationships>
</file>

<file path=ppt/slideMasters/_rels/slideMaster74.xml.rels><?xml version="1.0" encoding="UTF-8" standalone="yes"?>
<Relationships xmlns="http://schemas.openxmlformats.org/package/2006/relationships"><Relationship Id="rId8" Type="http://schemas.openxmlformats.org/officeDocument/2006/relationships/slideLayout" Target="../slideLayouts/slideLayout829.xml"/><Relationship Id="rId13" Type="http://schemas.openxmlformats.org/officeDocument/2006/relationships/theme" Target="../theme/theme74.xml"/><Relationship Id="rId3" Type="http://schemas.openxmlformats.org/officeDocument/2006/relationships/slideLayout" Target="../slideLayouts/slideLayout824.xml"/><Relationship Id="rId7" Type="http://schemas.openxmlformats.org/officeDocument/2006/relationships/slideLayout" Target="../slideLayouts/slideLayout828.xml"/><Relationship Id="rId12" Type="http://schemas.openxmlformats.org/officeDocument/2006/relationships/slideLayout" Target="../slideLayouts/slideLayout833.xml"/><Relationship Id="rId2" Type="http://schemas.openxmlformats.org/officeDocument/2006/relationships/slideLayout" Target="../slideLayouts/slideLayout823.xml"/><Relationship Id="rId1" Type="http://schemas.openxmlformats.org/officeDocument/2006/relationships/slideLayout" Target="../slideLayouts/slideLayout822.xml"/><Relationship Id="rId6" Type="http://schemas.openxmlformats.org/officeDocument/2006/relationships/slideLayout" Target="../slideLayouts/slideLayout827.xml"/><Relationship Id="rId11" Type="http://schemas.openxmlformats.org/officeDocument/2006/relationships/slideLayout" Target="../slideLayouts/slideLayout832.xml"/><Relationship Id="rId5" Type="http://schemas.openxmlformats.org/officeDocument/2006/relationships/slideLayout" Target="../slideLayouts/slideLayout826.xml"/><Relationship Id="rId10" Type="http://schemas.openxmlformats.org/officeDocument/2006/relationships/slideLayout" Target="../slideLayouts/slideLayout831.xml"/><Relationship Id="rId4" Type="http://schemas.openxmlformats.org/officeDocument/2006/relationships/slideLayout" Target="../slideLayouts/slideLayout825.xml"/><Relationship Id="rId9" Type="http://schemas.openxmlformats.org/officeDocument/2006/relationships/slideLayout" Target="../slideLayouts/slideLayout830.xml"/><Relationship Id="rId14" Type="http://schemas.openxmlformats.org/officeDocument/2006/relationships/image" Target="../media/image16.jpeg"/></Relationships>
</file>

<file path=ppt/slideMasters/_rels/slideMaster75.xml.rels><?xml version="1.0" encoding="UTF-8" standalone="yes"?>
<Relationships xmlns="http://schemas.openxmlformats.org/package/2006/relationships"><Relationship Id="rId8" Type="http://schemas.openxmlformats.org/officeDocument/2006/relationships/slideLayout" Target="../slideLayouts/slideLayout841.xml"/><Relationship Id="rId13" Type="http://schemas.openxmlformats.org/officeDocument/2006/relationships/image" Target="../media/image16.jpeg"/><Relationship Id="rId3" Type="http://schemas.openxmlformats.org/officeDocument/2006/relationships/slideLayout" Target="../slideLayouts/slideLayout836.xml"/><Relationship Id="rId7" Type="http://schemas.openxmlformats.org/officeDocument/2006/relationships/slideLayout" Target="../slideLayouts/slideLayout840.xml"/><Relationship Id="rId12" Type="http://schemas.openxmlformats.org/officeDocument/2006/relationships/theme" Target="../theme/theme75.xml"/><Relationship Id="rId2" Type="http://schemas.openxmlformats.org/officeDocument/2006/relationships/slideLayout" Target="../slideLayouts/slideLayout835.xml"/><Relationship Id="rId1" Type="http://schemas.openxmlformats.org/officeDocument/2006/relationships/slideLayout" Target="../slideLayouts/slideLayout834.xml"/><Relationship Id="rId6" Type="http://schemas.openxmlformats.org/officeDocument/2006/relationships/slideLayout" Target="../slideLayouts/slideLayout839.xml"/><Relationship Id="rId11" Type="http://schemas.openxmlformats.org/officeDocument/2006/relationships/slideLayout" Target="../slideLayouts/slideLayout844.xml"/><Relationship Id="rId5" Type="http://schemas.openxmlformats.org/officeDocument/2006/relationships/slideLayout" Target="../slideLayouts/slideLayout838.xml"/><Relationship Id="rId10" Type="http://schemas.openxmlformats.org/officeDocument/2006/relationships/slideLayout" Target="../slideLayouts/slideLayout843.xml"/><Relationship Id="rId4" Type="http://schemas.openxmlformats.org/officeDocument/2006/relationships/slideLayout" Target="../slideLayouts/slideLayout837.xml"/><Relationship Id="rId9" Type="http://schemas.openxmlformats.org/officeDocument/2006/relationships/slideLayout" Target="../slideLayouts/slideLayout842.xml"/></Relationships>
</file>

<file path=ppt/slideMasters/_rels/slideMaster76.xml.rels><?xml version="1.0" encoding="UTF-8" standalone="yes"?>
<Relationships xmlns="http://schemas.openxmlformats.org/package/2006/relationships"><Relationship Id="rId8" Type="http://schemas.openxmlformats.org/officeDocument/2006/relationships/slideLayout" Target="../slideLayouts/slideLayout852.xml"/><Relationship Id="rId13" Type="http://schemas.openxmlformats.org/officeDocument/2006/relationships/image" Target="../media/image22.jpeg"/><Relationship Id="rId3" Type="http://schemas.openxmlformats.org/officeDocument/2006/relationships/slideLayout" Target="../slideLayouts/slideLayout847.xml"/><Relationship Id="rId7" Type="http://schemas.openxmlformats.org/officeDocument/2006/relationships/slideLayout" Target="../slideLayouts/slideLayout851.xml"/><Relationship Id="rId12" Type="http://schemas.openxmlformats.org/officeDocument/2006/relationships/theme" Target="../theme/theme76.xml"/><Relationship Id="rId2" Type="http://schemas.openxmlformats.org/officeDocument/2006/relationships/slideLayout" Target="../slideLayouts/slideLayout846.xml"/><Relationship Id="rId1" Type="http://schemas.openxmlformats.org/officeDocument/2006/relationships/slideLayout" Target="../slideLayouts/slideLayout845.xml"/><Relationship Id="rId6" Type="http://schemas.openxmlformats.org/officeDocument/2006/relationships/slideLayout" Target="../slideLayouts/slideLayout850.xml"/><Relationship Id="rId11" Type="http://schemas.openxmlformats.org/officeDocument/2006/relationships/slideLayout" Target="../slideLayouts/slideLayout855.xml"/><Relationship Id="rId5" Type="http://schemas.openxmlformats.org/officeDocument/2006/relationships/slideLayout" Target="../slideLayouts/slideLayout849.xml"/><Relationship Id="rId10" Type="http://schemas.openxmlformats.org/officeDocument/2006/relationships/slideLayout" Target="../slideLayouts/slideLayout854.xml"/><Relationship Id="rId4" Type="http://schemas.openxmlformats.org/officeDocument/2006/relationships/slideLayout" Target="../slideLayouts/slideLayout848.xml"/><Relationship Id="rId9" Type="http://schemas.openxmlformats.org/officeDocument/2006/relationships/slideLayout" Target="../slideLayouts/slideLayout853.xml"/></Relationships>
</file>

<file path=ppt/slideMasters/_rels/slideMaster77.xml.rels><?xml version="1.0" encoding="UTF-8" standalone="yes"?>
<Relationships xmlns="http://schemas.openxmlformats.org/package/2006/relationships"><Relationship Id="rId8" Type="http://schemas.openxmlformats.org/officeDocument/2006/relationships/slideLayout" Target="../slideLayouts/slideLayout863.xml"/><Relationship Id="rId13" Type="http://schemas.openxmlformats.org/officeDocument/2006/relationships/image" Target="../media/image16.jpeg"/><Relationship Id="rId3" Type="http://schemas.openxmlformats.org/officeDocument/2006/relationships/slideLayout" Target="../slideLayouts/slideLayout858.xml"/><Relationship Id="rId7" Type="http://schemas.openxmlformats.org/officeDocument/2006/relationships/slideLayout" Target="../slideLayouts/slideLayout862.xml"/><Relationship Id="rId12" Type="http://schemas.openxmlformats.org/officeDocument/2006/relationships/theme" Target="../theme/theme77.xml"/><Relationship Id="rId2" Type="http://schemas.openxmlformats.org/officeDocument/2006/relationships/slideLayout" Target="../slideLayouts/slideLayout857.xml"/><Relationship Id="rId1" Type="http://schemas.openxmlformats.org/officeDocument/2006/relationships/slideLayout" Target="../slideLayouts/slideLayout856.xml"/><Relationship Id="rId6" Type="http://schemas.openxmlformats.org/officeDocument/2006/relationships/slideLayout" Target="../slideLayouts/slideLayout861.xml"/><Relationship Id="rId11" Type="http://schemas.openxmlformats.org/officeDocument/2006/relationships/slideLayout" Target="../slideLayouts/slideLayout866.xml"/><Relationship Id="rId5" Type="http://schemas.openxmlformats.org/officeDocument/2006/relationships/slideLayout" Target="../slideLayouts/slideLayout860.xml"/><Relationship Id="rId10" Type="http://schemas.openxmlformats.org/officeDocument/2006/relationships/slideLayout" Target="../slideLayouts/slideLayout865.xml"/><Relationship Id="rId4" Type="http://schemas.openxmlformats.org/officeDocument/2006/relationships/slideLayout" Target="../slideLayouts/slideLayout859.xml"/><Relationship Id="rId9" Type="http://schemas.openxmlformats.org/officeDocument/2006/relationships/slideLayout" Target="../slideLayouts/slideLayout864.xml"/></Relationships>
</file>

<file path=ppt/slideMasters/_rels/slideMaster78.xml.rels><?xml version="1.0" encoding="UTF-8" standalone="yes"?>
<Relationships xmlns="http://schemas.openxmlformats.org/package/2006/relationships"><Relationship Id="rId8" Type="http://schemas.openxmlformats.org/officeDocument/2006/relationships/slideLayout" Target="../slideLayouts/slideLayout874.xml"/><Relationship Id="rId13" Type="http://schemas.openxmlformats.org/officeDocument/2006/relationships/image" Target="../media/image16.jpeg"/><Relationship Id="rId3" Type="http://schemas.openxmlformats.org/officeDocument/2006/relationships/slideLayout" Target="../slideLayouts/slideLayout869.xml"/><Relationship Id="rId7" Type="http://schemas.openxmlformats.org/officeDocument/2006/relationships/slideLayout" Target="../slideLayouts/slideLayout873.xml"/><Relationship Id="rId12" Type="http://schemas.openxmlformats.org/officeDocument/2006/relationships/theme" Target="../theme/theme78.xml"/><Relationship Id="rId2" Type="http://schemas.openxmlformats.org/officeDocument/2006/relationships/slideLayout" Target="../slideLayouts/slideLayout868.xml"/><Relationship Id="rId1" Type="http://schemas.openxmlformats.org/officeDocument/2006/relationships/slideLayout" Target="../slideLayouts/slideLayout867.xml"/><Relationship Id="rId6" Type="http://schemas.openxmlformats.org/officeDocument/2006/relationships/slideLayout" Target="../slideLayouts/slideLayout872.xml"/><Relationship Id="rId11" Type="http://schemas.openxmlformats.org/officeDocument/2006/relationships/slideLayout" Target="../slideLayouts/slideLayout877.xml"/><Relationship Id="rId5" Type="http://schemas.openxmlformats.org/officeDocument/2006/relationships/slideLayout" Target="../slideLayouts/slideLayout871.xml"/><Relationship Id="rId10" Type="http://schemas.openxmlformats.org/officeDocument/2006/relationships/slideLayout" Target="../slideLayouts/slideLayout876.xml"/><Relationship Id="rId4" Type="http://schemas.openxmlformats.org/officeDocument/2006/relationships/slideLayout" Target="../slideLayouts/slideLayout870.xml"/><Relationship Id="rId9" Type="http://schemas.openxmlformats.org/officeDocument/2006/relationships/slideLayout" Target="../slideLayouts/slideLayout875.xml"/></Relationships>
</file>

<file path=ppt/slideMasters/_rels/slideMaster79.xml.rels><?xml version="1.0" encoding="UTF-8" standalone="yes"?>
<Relationships xmlns="http://schemas.openxmlformats.org/package/2006/relationships"><Relationship Id="rId8" Type="http://schemas.openxmlformats.org/officeDocument/2006/relationships/slideLayout" Target="../slideLayouts/slideLayout885.xml"/><Relationship Id="rId13" Type="http://schemas.openxmlformats.org/officeDocument/2006/relationships/image" Target="../media/image1.jpeg"/><Relationship Id="rId3" Type="http://schemas.openxmlformats.org/officeDocument/2006/relationships/slideLayout" Target="../slideLayouts/slideLayout880.xml"/><Relationship Id="rId7" Type="http://schemas.openxmlformats.org/officeDocument/2006/relationships/slideLayout" Target="../slideLayouts/slideLayout884.xml"/><Relationship Id="rId12" Type="http://schemas.openxmlformats.org/officeDocument/2006/relationships/theme" Target="../theme/theme79.xml"/><Relationship Id="rId2" Type="http://schemas.openxmlformats.org/officeDocument/2006/relationships/slideLayout" Target="../slideLayouts/slideLayout879.xml"/><Relationship Id="rId1" Type="http://schemas.openxmlformats.org/officeDocument/2006/relationships/slideLayout" Target="../slideLayouts/slideLayout878.xml"/><Relationship Id="rId6" Type="http://schemas.openxmlformats.org/officeDocument/2006/relationships/slideLayout" Target="../slideLayouts/slideLayout883.xml"/><Relationship Id="rId11" Type="http://schemas.openxmlformats.org/officeDocument/2006/relationships/slideLayout" Target="../slideLayouts/slideLayout888.xml"/><Relationship Id="rId5" Type="http://schemas.openxmlformats.org/officeDocument/2006/relationships/slideLayout" Target="../slideLayouts/slideLayout882.xml"/><Relationship Id="rId10" Type="http://schemas.openxmlformats.org/officeDocument/2006/relationships/slideLayout" Target="../slideLayouts/slideLayout887.xml"/><Relationship Id="rId4" Type="http://schemas.openxmlformats.org/officeDocument/2006/relationships/slideLayout" Target="../slideLayouts/slideLayout881.xml"/><Relationship Id="rId9" Type="http://schemas.openxmlformats.org/officeDocument/2006/relationships/slideLayout" Target="../slideLayouts/slideLayout8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theme" Target="../theme/theme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image" Target="../media/image12.jpeg"/></Relationships>
</file>

<file path=ppt/slideMasters/_rels/slideMaster80.xml.rels><?xml version="1.0" encoding="UTF-8" standalone="yes"?>
<Relationships xmlns="http://schemas.openxmlformats.org/package/2006/relationships"><Relationship Id="rId8" Type="http://schemas.openxmlformats.org/officeDocument/2006/relationships/slideLayout" Target="../slideLayouts/slideLayout896.xml"/><Relationship Id="rId13" Type="http://schemas.openxmlformats.org/officeDocument/2006/relationships/slideLayout" Target="../slideLayouts/slideLayout901.xml"/><Relationship Id="rId3" Type="http://schemas.openxmlformats.org/officeDocument/2006/relationships/slideLayout" Target="../slideLayouts/slideLayout891.xml"/><Relationship Id="rId7" Type="http://schemas.openxmlformats.org/officeDocument/2006/relationships/slideLayout" Target="../slideLayouts/slideLayout895.xml"/><Relationship Id="rId12" Type="http://schemas.openxmlformats.org/officeDocument/2006/relationships/slideLayout" Target="../slideLayouts/slideLayout900.xml"/><Relationship Id="rId2" Type="http://schemas.openxmlformats.org/officeDocument/2006/relationships/slideLayout" Target="../slideLayouts/slideLayout890.xml"/><Relationship Id="rId1" Type="http://schemas.openxmlformats.org/officeDocument/2006/relationships/slideLayout" Target="../slideLayouts/slideLayout889.xml"/><Relationship Id="rId6" Type="http://schemas.openxmlformats.org/officeDocument/2006/relationships/slideLayout" Target="../slideLayouts/slideLayout894.xml"/><Relationship Id="rId11" Type="http://schemas.openxmlformats.org/officeDocument/2006/relationships/slideLayout" Target="../slideLayouts/slideLayout899.xml"/><Relationship Id="rId5" Type="http://schemas.openxmlformats.org/officeDocument/2006/relationships/slideLayout" Target="../slideLayouts/slideLayout893.xml"/><Relationship Id="rId15" Type="http://schemas.openxmlformats.org/officeDocument/2006/relationships/image" Target="../media/image16.jpeg"/><Relationship Id="rId10" Type="http://schemas.openxmlformats.org/officeDocument/2006/relationships/slideLayout" Target="../slideLayouts/slideLayout898.xml"/><Relationship Id="rId4" Type="http://schemas.openxmlformats.org/officeDocument/2006/relationships/slideLayout" Target="../slideLayouts/slideLayout892.xml"/><Relationship Id="rId9" Type="http://schemas.openxmlformats.org/officeDocument/2006/relationships/slideLayout" Target="../slideLayouts/slideLayout897.xml"/><Relationship Id="rId14" Type="http://schemas.openxmlformats.org/officeDocument/2006/relationships/theme" Target="../theme/theme80.xml"/></Relationships>
</file>

<file path=ppt/slideMasters/_rels/slideMaster81.xml.rels><?xml version="1.0" encoding="UTF-8" standalone="yes"?>
<Relationships xmlns="http://schemas.openxmlformats.org/package/2006/relationships"><Relationship Id="rId8" Type="http://schemas.openxmlformats.org/officeDocument/2006/relationships/slideLayout" Target="../slideLayouts/slideLayout909.xml"/><Relationship Id="rId13" Type="http://schemas.openxmlformats.org/officeDocument/2006/relationships/slideLayout" Target="../slideLayouts/slideLayout914.xml"/><Relationship Id="rId3" Type="http://schemas.openxmlformats.org/officeDocument/2006/relationships/slideLayout" Target="../slideLayouts/slideLayout904.xml"/><Relationship Id="rId7" Type="http://schemas.openxmlformats.org/officeDocument/2006/relationships/slideLayout" Target="../slideLayouts/slideLayout908.xml"/><Relationship Id="rId12" Type="http://schemas.openxmlformats.org/officeDocument/2006/relationships/slideLayout" Target="../slideLayouts/slideLayout913.xml"/><Relationship Id="rId2" Type="http://schemas.openxmlformats.org/officeDocument/2006/relationships/slideLayout" Target="../slideLayouts/slideLayout903.xml"/><Relationship Id="rId1" Type="http://schemas.openxmlformats.org/officeDocument/2006/relationships/slideLayout" Target="../slideLayouts/slideLayout902.xml"/><Relationship Id="rId6" Type="http://schemas.openxmlformats.org/officeDocument/2006/relationships/slideLayout" Target="../slideLayouts/slideLayout907.xml"/><Relationship Id="rId11" Type="http://schemas.openxmlformats.org/officeDocument/2006/relationships/slideLayout" Target="../slideLayouts/slideLayout912.xml"/><Relationship Id="rId5" Type="http://schemas.openxmlformats.org/officeDocument/2006/relationships/slideLayout" Target="../slideLayouts/slideLayout906.xml"/><Relationship Id="rId15" Type="http://schemas.openxmlformats.org/officeDocument/2006/relationships/image" Target="../media/image16.jpeg"/><Relationship Id="rId10" Type="http://schemas.openxmlformats.org/officeDocument/2006/relationships/slideLayout" Target="../slideLayouts/slideLayout911.xml"/><Relationship Id="rId4" Type="http://schemas.openxmlformats.org/officeDocument/2006/relationships/slideLayout" Target="../slideLayouts/slideLayout905.xml"/><Relationship Id="rId9" Type="http://schemas.openxmlformats.org/officeDocument/2006/relationships/slideLayout" Target="../slideLayouts/slideLayout910.xml"/><Relationship Id="rId14" Type="http://schemas.openxmlformats.org/officeDocument/2006/relationships/theme" Target="../theme/theme8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theme" Target="../theme/theme9.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image" Target="../media/image13.jpeg"/><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image" Target="../media/image1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4100"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4100"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921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9220"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 id="2147483866"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Picture 23"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Picture 2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圖片 4"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Picture 1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 id="2147483923" r:id="rId8"/>
    <p:sldLayoutId id="2147483924" r:id="rId9"/>
    <p:sldLayoutId id="2147483925" r:id="rId10"/>
    <p:sldLayoutId id="2147483926"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Picture 2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40" r:id="rId1"/>
    <p:sldLayoutId id="2147483941" r:id="rId2"/>
    <p:sldLayoutId id="2147483942" r:id="rId3"/>
    <p:sldLayoutId id="2147483943" r:id="rId4"/>
    <p:sldLayoutId id="2147483944" r:id="rId5"/>
    <p:sldLayoutId id="2147483945" r:id="rId6"/>
    <p:sldLayoutId id="2147483946" r:id="rId7"/>
    <p:sldLayoutId id="2147483947" r:id="rId8"/>
    <p:sldLayoutId id="2147483948" r:id="rId9"/>
    <p:sldLayoutId id="2147483949" r:id="rId10"/>
    <p:sldLayoutId id="2147483950"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Picture 1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350" y="152400"/>
            <a:ext cx="8369300" cy="553998"/>
          </a:xfrm>
          <a:prstGeom prst="rect">
            <a:avLst/>
          </a:prstGeom>
        </p:spPr>
        <p:txBody>
          <a:bodyPr vert="horz" wrap="square" lIns="0" tIns="0" rIns="0" bIns="0" rtlCol="0" anchor="t">
            <a:sp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730250" y="1408113"/>
            <a:ext cx="7672388" cy="1994841"/>
          </a:xfrm>
          <a:prstGeom prst="rect">
            <a:avLst/>
          </a:prstGeom>
        </p:spPr>
        <p:txBody>
          <a:bodyPr vert="horz" wrap="square" lIns="0" tIns="0" rIns="0" bIns="0" rtlCol="0">
            <a:sp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 bg1="dk1" tx1="lt1" bg2="dk2" tx2="lt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 id="2147484000" r:id="rId13"/>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93700" indent="-393700" algn="l" defTabSz="914363" rtl="0" eaLnBrk="1" latinLnBrk="0" hangingPunct="1">
        <a:lnSpc>
          <a:spcPct val="78000"/>
        </a:lnSpc>
        <a:spcBef>
          <a:spcPct val="20000"/>
        </a:spcBef>
        <a:spcAft>
          <a:spcPts val="800"/>
        </a:spcAft>
        <a:buClr>
          <a:schemeClr val="tx1"/>
        </a:buClr>
        <a:buSzPct val="80000"/>
        <a:buFont typeface="Wingdings" pitchFamily="2" charset="2"/>
        <a:buChar char="l"/>
        <a:defRPr sz="3200" kern="1200">
          <a:gradFill>
            <a:gsLst>
              <a:gs pos="0">
                <a:schemeClr val="tx1"/>
              </a:gs>
              <a:gs pos="86000">
                <a:schemeClr val="tx1"/>
              </a:gs>
            </a:gsLst>
            <a:lin ang="5400000" scaled="0"/>
          </a:gradFill>
          <a:latin typeface="+mn-lt"/>
          <a:ea typeface="+mn-ea"/>
          <a:cs typeface="+mn-cs"/>
        </a:defRPr>
      </a:lvl1pPr>
      <a:lvl2pPr marL="801688" indent="-40798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800" kern="1200">
          <a:gradFill>
            <a:gsLst>
              <a:gs pos="0">
                <a:schemeClr val="tx1"/>
              </a:gs>
              <a:gs pos="86000">
                <a:schemeClr val="tx1"/>
              </a:gs>
            </a:gsLst>
            <a:lin ang="5400000" scaled="0"/>
          </a:gradFill>
          <a:latin typeface="+mn-lt"/>
          <a:ea typeface="+mn-ea"/>
          <a:cs typeface="+mn-cs"/>
        </a:defRPr>
      </a:lvl2pPr>
      <a:lvl3pPr marL="1146175" indent="-328613"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3pPr>
      <a:lvl4pPr marL="1484313" indent="-33813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4pPr>
      <a:lvl5pPr marL="1812925" indent="-320675"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descr="16-9-coding-white-space.png"/>
          <p:cNvPicPr>
            <a:picLocks noChangeAspect="1"/>
          </p:cNvPicPr>
          <p:nvPr/>
        </p:nvPicPr>
        <p:blipFill>
          <a:blip r:embed="rId5" cstate="print"/>
          <a:stretch>
            <a:fillRect/>
          </a:stretch>
        </p:blipFill>
        <p:spPr>
          <a:xfrm>
            <a:off x="387350" y="1331495"/>
            <a:ext cx="8369300" cy="5526505"/>
          </a:xfrm>
          <a:prstGeom prst="rect">
            <a:avLst/>
          </a:prstGeom>
        </p:spPr>
      </p:pic>
      <p:sp>
        <p:nvSpPr>
          <p:cNvPr id="2" name="Title Placeholder 1"/>
          <p:cNvSpPr>
            <a:spLocks noGrp="1"/>
          </p:cNvSpPr>
          <p:nvPr>
            <p:ph type="title"/>
          </p:nvPr>
        </p:nvSpPr>
        <p:spPr>
          <a:xfrm>
            <a:off x="381000" y="152400"/>
            <a:ext cx="8382000" cy="553998"/>
          </a:xfrm>
          <a:prstGeom prst="rect">
            <a:avLst/>
          </a:prstGeom>
        </p:spPr>
        <p:txBody>
          <a:bodyPr vert="horz" wrap="square" lIns="0" tIns="0" rIns="0" bIns="0" rtlCol="0" anchor="t">
            <a:sp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573505" y="1459832"/>
            <a:ext cx="8005009" cy="1602939"/>
          </a:xfrm>
          <a:prstGeom prst="rect">
            <a:avLst/>
          </a:prstGeom>
        </p:spPr>
        <p:txBody>
          <a:bodyPr vert="horz" wrap="square" lIns="0" tIns="0" rIns="0" bIns="0" rtlCol="0">
            <a:sp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 bg1="lt1" tx1="dk1" bg2="lt2" tx2="dk2" accent1="accent1" accent2="accent2" accent3="accent3" accent4="accent4" accent5="accent5" accent6="accent6" hlink="hlink" folHlink="folHlink"/>
  <p:sldLayoutIdLst>
    <p:sldLayoutId id="2147484002" r:id="rId1"/>
    <p:sldLayoutId id="2147484003" r:id="rId2"/>
  </p:sldLayoutIdLst>
  <p:transition>
    <p:fade/>
  </p:transition>
  <p:txStyles>
    <p:titleStyle>
      <a:lvl1pPr algn="l" defTabSz="914363" rtl="0" eaLnBrk="1" latinLnBrk="0" hangingPunct="1">
        <a:lnSpc>
          <a:spcPct val="90000"/>
        </a:lnSpc>
        <a:spcBef>
          <a:spcPct val="0"/>
        </a:spcBef>
        <a:buNone/>
        <a:defRPr lang="en-US" sz="4000" b="0" kern="1200" cap="none" spc="-150" dirty="0">
          <a:ln w="3175">
            <a:noFill/>
          </a:ln>
          <a:gradFill>
            <a:gsLst>
              <a:gs pos="0">
                <a:srgbClr val="FFFFFF"/>
              </a:gs>
              <a:gs pos="86000">
                <a:srgbClr val="FFFFFF"/>
              </a:gs>
            </a:gsLst>
            <a:lin ang="5400000" scaled="0"/>
          </a:gradFill>
          <a:effectLst/>
          <a:latin typeface="+mj-lt"/>
          <a:ea typeface="+mn-ea"/>
          <a:cs typeface="Arial" charset="0"/>
        </a:defRPr>
      </a:lvl1pPr>
    </p:titleStyle>
    <p:bodyStyle>
      <a:lvl1pPr marL="0" indent="0" algn="l" defTabSz="914363" rtl="0" eaLnBrk="1" latinLnBrk="0" hangingPunct="1">
        <a:lnSpc>
          <a:spcPct val="78000"/>
        </a:lnSpc>
        <a:spcBef>
          <a:spcPct val="20000"/>
        </a:spcBef>
        <a:buFont typeface="Arial" pitchFamily="34" charset="0"/>
        <a:buNone/>
        <a:defRPr sz="2800" b="0"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78000"/>
        </a:lnSpc>
        <a:spcBef>
          <a:spcPct val="20000"/>
        </a:spcBef>
        <a:buFont typeface="Arial" pitchFamily="34" charset="0"/>
        <a:buNone/>
        <a:defRPr sz="2400" b="0"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7350" y="152400"/>
            <a:ext cx="8369300" cy="553998"/>
          </a:xfrm>
          <a:prstGeom prst="rect">
            <a:avLst/>
          </a:prstGeom>
        </p:spPr>
        <p:txBody>
          <a:bodyPr vert="horz" wrap="square" lIns="0" tIns="0" rIns="0" bIns="0" rtlCol="0" anchor="t">
            <a:sp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730250" y="1408113"/>
            <a:ext cx="7672388" cy="1994841"/>
          </a:xfrm>
          <a:prstGeom prst="rect">
            <a:avLst/>
          </a:prstGeom>
        </p:spPr>
        <p:txBody>
          <a:bodyPr vert="horz" wrap="square" lIns="0" tIns="0" rIns="0" bIns="0" rtlCol="0">
            <a:sp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Lst>
  <p:transition>
    <p:fade/>
  </p:transition>
  <p:txStyles>
    <p:titleStyle>
      <a:lvl1pPr algn="l" defTabSz="914363" rtl="0" eaLnBrk="1" latinLnBrk="0" hangingPunct="1">
        <a:lnSpc>
          <a:spcPct val="90000"/>
        </a:lnSpc>
        <a:spcBef>
          <a:spcPct val="0"/>
        </a:spcBef>
        <a:buNone/>
        <a:defRPr lang="en-US" sz="40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93700" indent="-393700" algn="l" defTabSz="914363" rtl="0" eaLnBrk="1" latinLnBrk="0" hangingPunct="1">
        <a:lnSpc>
          <a:spcPct val="78000"/>
        </a:lnSpc>
        <a:spcBef>
          <a:spcPct val="20000"/>
        </a:spcBef>
        <a:spcAft>
          <a:spcPts val="800"/>
        </a:spcAft>
        <a:buClr>
          <a:schemeClr val="tx1"/>
        </a:buClr>
        <a:buSzPct val="80000"/>
        <a:buFont typeface="Wingdings" pitchFamily="2" charset="2"/>
        <a:buChar char="l"/>
        <a:defRPr sz="3200" kern="1200">
          <a:gradFill>
            <a:gsLst>
              <a:gs pos="0">
                <a:schemeClr val="tx1"/>
              </a:gs>
              <a:gs pos="86000">
                <a:schemeClr val="tx1"/>
              </a:gs>
            </a:gsLst>
            <a:lin ang="5400000" scaled="0"/>
          </a:gradFill>
          <a:latin typeface="+mn-lt"/>
          <a:ea typeface="+mn-ea"/>
          <a:cs typeface="+mn-cs"/>
        </a:defRPr>
      </a:lvl1pPr>
      <a:lvl2pPr marL="801688" indent="-40798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800" kern="1200">
          <a:gradFill>
            <a:gsLst>
              <a:gs pos="0">
                <a:schemeClr val="tx1"/>
              </a:gs>
              <a:gs pos="86000">
                <a:schemeClr val="tx1"/>
              </a:gs>
            </a:gsLst>
            <a:lin ang="5400000" scaled="0"/>
          </a:gradFill>
          <a:latin typeface="+mn-lt"/>
          <a:ea typeface="+mn-ea"/>
          <a:cs typeface="+mn-cs"/>
        </a:defRPr>
      </a:lvl2pPr>
      <a:lvl3pPr marL="1146175" indent="-328613"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3pPr>
      <a:lvl4pPr marL="1484313" indent="-338138"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4pPr>
      <a:lvl5pPr marL="1812925" indent="-320675" algn="l" defTabSz="914363" rtl="0" eaLnBrk="1" latinLnBrk="0" hangingPunct="1">
        <a:lnSpc>
          <a:spcPct val="78000"/>
        </a:lnSpc>
        <a:spcBef>
          <a:spcPct val="20000"/>
        </a:spcBef>
        <a:spcAft>
          <a:spcPts val="0"/>
        </a:spcAft>
        <a:buClr>
          <a:srgbClr val="969696"/>
        </a:buClr>
        <a:buSzPct val="80000"/>
        <a:buFont typeface="Wingdings" pitchFamily="2" charset="2"/>
        <a:buChar char="l"/>
        <a:defRPr sz="24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TW" smtClean="0">
                <a:sym typeface="Wingdings" pitchFamily="2" charset="2"/>
              </a:rPr>
              <a:t>  </a:t>
            </a:r>
            <a:r>
              <a:rPr lang="zh-TW" altLang="en-US" smtClean="0">
                <a:sym typeface="Wingdings" pitchFamily="2" charset="2"/>
              </a:rPr>
              <a:t>按一下以編輯母片</a:t>
            </a:r>
          </a:p>
          <a:p>
            <a:pPr lvl="1"/>
            <a:r>
              <a:rPr lang="zh-TW" altLang="en-US" smtClean="0"/>
              <a:t>第二層</a:t>
            </a:r>
          </a:p>
          <a:p>
            <a:pPr lvl="2"/>
            <a:r>
              <a:rPr lang="zh-TW" altLang="en-US" smtClean="0">
                <a:sym typeface="Wingdings" pitchFamily="2" charset="2"/>
              </a:rPr>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ea typeface="新細明體" pitchFamily="18" charset="-120"/>
              </a:defRPr>
            </a:lvl1pPr>
          </a:lstStyle>
          <a:p>
            <a:fld id="{BA5D415E-EEA4-4A0D-98EF-D0A5ABE232B6}" type="datetimeFigureOut">
              <a:rPr lang="zh-TW" altLang="en-US" smtClean="0"/>
              <a:pPr/>
              <a:t>2013/12/5</a:t>
            </a:fld>
            <a:endParaRPr lang="zh-TW"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ea typeface="新細明體" pitchFamily="18" charset="-120"/>
              </a:defRPr>
            </a:lvl1pPr>
          </a:lstStyle>
          <a:p>
            <a:endParaRPr lang="zh-TW"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ea typeface="新細明體" pitchFamily="18" charset="-120"/>
              </a:defRPr>
            </a:lvl1pPr>
          </a:lstStyle>
          <a:p>
            <a:fld id="{E6B1F63E-C051-4D7D-913D-ADCEDA73FEC2}"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Lst>
  <p:txStyles>
    <p:titleStyle>
      <a:lvl1pPr algn="l" rtl="0" eaLnBrk="1" fontAlgn="base" hangingPunct="1">
        <a:spcBef>
          <a:spcPct val="0"/>
        </a:spcBef>
        <a:spcAft>
          <a:spcPct val="0"/>
        </a:spcAft>
        <a:defRPr kumimoji="1" sz="3200">
          <a:solidFill>
            <a:schemeClr val="tx2"/>
          </a:solidFill>
          <a:latin typeface="+mj-lt"/>
          <a:ea typeface="+mj-ea"/>
          <a:cs typeface="+mj-cs"/>
        </a:defRPr>
      </a:lvl1pPr>
      <a:lvl2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2pPr>
      <a:lvl3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3pPr>
      <a:lvl4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4pPr>
      <a:lvl5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5pPr>
      <a:lvl6pPr marL="4572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6pPr>
      <a:lvl7pPr marL="9144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7pPr>
      <a:lvl8pPr marL="13716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8pPr>
      <a:lvl9pPr marL="18288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9pPr>
    </p:titleStyle>
    <p:bodyStyle>
      <a:lvl1pPr marL="342900" indent="-342900" algn="l" rtl="0" eaLnBrk="1" fontAlgn="base" hangingPunct="1">
        <a:spcBef>
          <a:spcPct val="20000"/>
        </a:spcBef>
        <a:spcAft>
          <a:spcPct val="0"/>
        </a:spcAft>
        <a:defRPr kumimoji="1" sz="2400" b="1">
          <a:solidFill>
            <a:schemeClr val="tx1"/>
          </a:solidFill>
          <a:latin typeface="+mn-lt"/>
          <a:ea typeface="+mn-ea"/>
          <a:cs typeface="+mn-cs"/>
          <a:sym typeface="Wingdings" pitchFamily="2" charset="2"/>
        </a:defRPr>
      </a:lvl1pPr>
      <a:lvl2pPr marL="742950" indent="-285750" algn="l" rtl="0" eaLnBrk="1" fontAlgn="base" hangingPunct="1">
        <a:spcBef>
          <a:spcPct val="20000"/>
        </a:spcBef>
        <a:spcAft>
          <a:spcPct val="0"/>
        </a:spcAft>
        <a:buChar char="–"/>
        <a:defRPr kumimoji="1" sz="2000" b="1">
          <a:solidFill>
            <a:schemeClr val="tx1"/>
          </a:solidFill>
          <a:latin typeface="Arial" charset="0"/>
          <a:ea typeface="+mn-ea"/>
        </a:defRPr>
      </a:lvl2pPr>
      <a:lvl3pPr marL="1143000" indent="-228600" algn="l" rtl="0" eaLnBrk="1" fontAlgn="base" hangingPunct="1">
        <a:spcBef>
          <a:spcPct val="20000"/>
        </a:spcBef>
        <a:spcAft>
          <a:spcPct val="0"/>
        </a:spcAft>
        <a:defRPr kumimoji="1" sz="2000">
          <a:solidFill>
            <a:schemeClr val="tx1"/>
          </a:solidFill>
          <a:latin typeface="Arial" charset="0"/>
          <a:ea typeface="+mn-ea"/>
          <a:sym typeface="Wingdings" pitchFamily="2" charset="2"/>
        </a:defRPr>
      </a:lvl3pPr>
      <a:lvl4pPr marL="1600200" indent="-228600" algn="l" rtl="0" eaLnBrk="1" fontAlgn="base" hangingPunct="1">
        <a:spcBef>
          <a:spcPct val="20000"/>
        </a:spcBef>
        <a:spcAft>
          <a:spcPct val="0"/>
        </a:spcAft>
        <a:buChar char="–"/>
        <a:defRPr kumimoji="1" b="1">
          <a:solidFill>
            <a:schemeClr val="tx1"/>
          </a:solidFill>
          <a:latin typeface="Arial" charset="0"/>
          <a:ea typeface="+mn-ea"/>
        </a:defRPr>
      </a:lvl4pPr>
      <a:lvl5pPr marL="2057400" indent="-228600" algn="l" rtl="0" eaLnBrk="1" fontAlgn="base" hangingPunct="1">
        <a:spcBef>
          <a:spcPct val="20000"/>
        </a:spcBef>
        <a:spcAft>
          <a:spcPct val="0"/>
        </a:spcAft>
        <a:buChar char="»"/>
        <a:defRPr kumimoji="1">
          <a:solidFill>
            <a:schemeClr val="tx1"/>
          </a:solidFill>
          <a:latin typeface="Arial" charset="0"/>
          <a:ea typeface="+mn-ea"/>
        </a:defRPr>
      </a:lvl5pPr>
      <a:lvl6pPr marL="2514600" indent="-228600" algn="l" rtl="0" eaLnBrk="1" fontAlgn="base" hangingPunct="1">
        <a:spcBef>
          <a:spcPct val="20000"/>
        </a:spcBef>
        <a:spcAft>
          <a:spcPct val="0"/>
        </a:spcAft>
        <a:buChar char="»"/>
        <a:defRPr kumimoji="1">
          <a:solidFill>
            <a:schemeClr val="tx1"/>
          </a:solidFill>
          <a:latin typeface="Arial" charset="0"/>
          <a:ea typeface="+mn-ea"/>
        </a:defRPr>
      </a:lvl6pPr>
      <a:lvl7pPr marL="2971800" indent="-228600" algn="l" rtl="0" eaLnBrk="1" fontAlgn="base" hangingPunct="1">
        <a:spcBef>
          <a:spcPct val="20000"/>
        </a:spcBef>
        <a:spcAft>
          <a:spcPct val="0"/>
        </a:spcAft>
        <a:buChar char="»"/>
        <a:defRPr kumimoji="1">
          <a:solidFill>
            <a:schemeClr val="tx1"/>
          </a:solidFill>
          <a:latin typeface="Arial" charset="0"/>
          <a:ea typeface="+mn-ea"/>
        </a:defRPr>
      </a:lvl7pPr>
      <a:lvl8pPr marL="3429000" indent="-228600" algn="l" rtl="0" eaLnBrk="1" fontAlgn="base" hangingPunct="1">
        <a:spcBef>
          <a:spcPct val="20000"/>
        </a:spcBef>
        <a:spcAft>
          <a:spcPct val="0"/>
        </a:spcAft>
        <a:buChar char="»"/>
        <a:defRPr kumimoji="1">
          <a:solidFill>
            <a:schemeClr val="tx1"/>
          </a:solidFill>
          <a:latin typeface="Arial" charset="0"/>
          <a:ea typeface="+mn-ea"/>
        </a:defRPr>
      </a:lvl8pPr>
      <a:lvl9pPr marL="3886200" indent="-228600" algn="l" rtl="0" eaLnBrk="1" fontAlgn="base" hangingPunct="1">
        <a:spcBef>
          <a:spcPct val="20000"/>
        </a:spcBef>
        <a:spcAft>
          <a:spcPct val="0"/>
        </a:spcAft>
        <a:buChar char="»"/>
        <a:defRPr kumimoji="1">
          <a:solidFill>
            <a:schemeClr val="tx1"/>
          </a:solidFill>
          <a:latin typeface="Arial" charset="0"/>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zh-TW" altLang="en-US" smtClean="0"/>
          </a:p>
        </p:txBody>
      </p:sp>
    </p:spTree>
  </p:cSld>
  <p:clrMap bg1="dk2" tx1="lt1" bg2="dk1" tx2="lt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3075"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 id="2147484041" r:id="rId12"/>
    <p:sldLayoutId id="2147484042" r:id="rId13"/>
    <p:sldLayoutId id="2147484043" r:id="rId14"/>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sldNum" sz="quarter" idx="4"/>
          </p:nvPr>
        </p:nvSpPr>
        <p:spPr bwMode="auto">
          <a:xfrm>
            <a:off x="0" y="6381750"/>
            <a:ext cx="1512888"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a:solidFill>
                  <a:srgbClr val="000099"/>
                </a:solidFill>
                <a:latin typeface="Tahoma" pitchFamily="34" charset="0"/>
                <a:ea typeface="+mn-ea"/>
              </a:defRPr>
            </a:lvl1pPr>
          </a:lstStyle>
          <a:p>
            <a:pPr>
              <a:defRPr/>
            </a:pPr>
            <a:fld id="{C4137563-CC8D-4D62-98FB-E203AB5094EE}" type="slidenum">
              <a:rPr lang="zh-TW" altLang="en-US"/>
              <a:pPr>
                <a:defRPr/>
              </a:pPr>
              <a:t>‹#›</a:t>
            </a:fld>
            <a:endParaRPr lang="en-US" altLang="zh-TW"/>
          </a:p>
        </p:txBody>
      </p:sp>
      <p:sp>
        <p:nvSpPr>
          <p:cNvPr id="61443" name="Rectangle 3"/>
          <p:cNvSpPr>
            <a:spLocks noGrp="1" noRot="1" noChangeArrowheads="1"/>
          </p:cNvSpPr>
          <p:nvPr>
            <p:ph type="title"/>
          </p:nvPr>
        </p:nvSpPr>
        <p:spPr bwMode="auto">
          <a:xfrm>
            <a:off x="457200" y="304800"/>
            <a:ext cx="8229600" cy="531813"/>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4100" name="Rectangle 4"/>
          <p:cNvSpPr>
            <a:spLocks noGrp="1" noChangeArrowheads="1"/>
          </p:cNvSpPr>
          <p:nvPr>
            <p:ph type="body" idx="1"/>
          </p:nvPr>
        </p:nvSpPr>
        <p:spPr bwMode="auto">
          <a:xfrm>
            <a:off x="457200" y="1125538"/>
            <a:ext cx="8229600" cy="5000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Tree>
  </p:cSld>
  <p:clrMap bg1="dk2" tx1="lt1" bg2="dk1"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 id="2147484056"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000099"/>
          </a:solidFill>
          <a:latin typeface="+mj-lt"/>
          <a:ea typeface="+mj-ea"/>
          <a:cs typeface="+mj-cs"/>
        </a:defRPr>
      </a:lvl1pPr>
      <a:lvl2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800" b="1">
          <a:solidFill>
            <a:srgbClr val="0000CC"/>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400">
          <a:solidFill>
            <a:srgbClr val="0000CC"/>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000">
          <a:solidFill>
            <a:srgbClr val="0000CC"/>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a:solidFill>
            <a:srgbClr val="0000CC"/>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071" r:id="rId1"/>
    <p:sldLayoutId id="2147484072" r:id="rId2"/>
    <p:sldLayoutId id="2147484073" r:id="rId3"/>
    <p:sldLayoutId id="2147484074" r:id="rId4"/>
    <p:sldLayoutId id="2147484075" r:id="rId5"/>
    <p:sldLayoutId id="2147484076" r:id="rId6"/>
    <p:sldLayoutId id="2147484077" r:id="rId7"/>
    <p:sldLayoutId id="2147484078" r:id="rId8"/>
    <p:sldLayoutId id="2147484079" r:id="rId9"/>
    <p:sldLayoutId id="2147484080" r:id="rId10"/>
    <p:sldLayoutId id="2147484081"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95" r:id="rId1"/>
    <p:sldLayoutId id="2147484096" r:id="rId2"/>
    <p:sldLayoutId id="2147484097" r:id="rId3"/>
    <p:sldLayoutId id="2147484098" r:id="rId4"/>
    <p:sldLayoutId id="2147484099" r:id="rId5"/>
    <p:sldLayoutId id="2147484100" r:id="rId6"/>
    <p:sldLayoutId id="2147484101" r:id="rId7"/>
    <p:sldLayoutId id="2147484102" r:id="rId8"/>
    <p:sldLayoutId id="2147484103" r:id="rId9"/>
    <p:sldLayoutId id="2147484104" r:id="rId10"/>
    <p:sldLayoutId id="2147484105"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4100"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07" r:id="rId1"/>
    <p:sldLayoutId id="2147484108" r:id="rId2"/>
    <p:sldLayoutId id="2147484109" r:id="rId3"/>
    <p:sldLayoutId id="2147484110" r:id="rId4"/>
    <p:sldLayoutId id="2147484111" r:id="rId5"/>
    <p:sldLayoutId id="2147484112" r:id="rId6"/>
    <p:sldLayoutId id="2147484113" r:id="rId7"/>
    <p:sldLayoutId id="2147484114" r:id="rId8"/>
    <p:sldLayoutId id="2147484115" r:id="rId9"/>
    <p:sldLayoutId id="2147484116" r:id="rId10"/>
    <p:sldLayoutId id="2147484117"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pitchFamily="34"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19" r:id="rId1"/>
    <p:sldLayoutId id="2147484120" r:id="rId2"/>
    <p:sldLayoutId id="2147484121" r:id="rId3"/>
    <p:sldLayoutId id="2147484122" r:id="rId4"/>
    <p:sldLayoutId id="2147484123" r:id="rId5"/>
    <p:sldLayoutId id="2147484124" r:id="rId6"/>
    <p:sldLayoutId id="2147484125" r:id="rId7"/>
    <p:sldLayoutId id="2147484126" r:id="rId8"/>
    <p:sldLayoutId id="2147484127" r:id="rId9"/>
    <p:sldLayoutId id="2147484128" r:id="rId10"/>
    <p:sldLayoutId id="2147484129" r:id="rId11"/>
    <p:sldLayoutId id="2147484130" r:id="rId12"/>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descr="16-9-coding-white-space.png"/>
          <p:cNvPicPr>
            <a:picLocks noChangeAspect="1"/>
          </p:cNvPicPr>
          <p:nvPr/>
        </p:nvPicPr>
        <p:blipFill>
          <a:blip r:embed="rId5" cstate="print"/>
          <a:stretch>
            <a:fillRect/>
          </a:stretch>
        </p:blipFill>
        <p:spPr>
          <a:xfrm>
            <a:off x="387350" y="1331495"/>
            <a:ext cx="8369300" cy="5526505"/>
          </a:xfrm>
          <a:prstGeom prst="rect">
            <a:avLst/>
          </a:prstGeom>
        </p:spPr>
      </p:pic>
      <p:sp>
        <p:nvSpPr>
          <p:cNvPr id="2" name="Title Placeholder 1"/>
          <p:cNvSpPr>
            <a:spLocks noGrp="1"/>
          </p:cNvSpPr>
          <p:nvPr>
            <p:ph type="title"/>
          </p:nvPr>
        </p:nvSpPr>
        <p:spPr>
          <a:xfrm>
            <a:off x="381000" y="152400"/>
            <a:ext cx="8382000" cy="553998"/>
          </a:xfrm>
          <a:prstGeom prst="rect">
            <a:avLst/>
          </a:prstGeom>
        </p:spPr>
        <p:txBody>
          <a:bodyPr vert="horz" wrap="square" lIns="0" tIns="0" rIns="0" bIns="0" rtlCol="0" anchor="t">
            <a:spAutoFit/>
          </a:bodyPr>
          <a:lstStyle/>
          <a:p>
            <a:r>
              <a:rPr lang="zh-TW" altLang="en-US" smtClean="0"/>
              <a:t>按一下以編輯母片標題樣式</a:t>
            </a:r>
            <a:endParaRPr lang="en-US" dirty="0"/>
          </a:p>
        </p:txBody>
      </p:sp>
      <p:sp>
        <p:nvSpPr>
          <p:cNvPr id="3" name="Text Placeholder 2"/>
          <p:cNvSpPr>
            <a:spLocks noGrp="1"/>
          </p:cNvSpPr>
          <p:nvPr>
            <p:ph type="body" idx="1"/>
          </p:nvPr>
        </p:nvSpPr>
        <p:spPr>
          <a:xfrm>
            <a:off x="573505" y="1459832"/>
            <a:ext cx="8005009" cy="1602939"/>
          </a:xfrm>
          <a:prstGeom prst="rect">
            <a:avLst/>
          </a:prstGeom>
        </p:spPr>
        <p:txBody>
          <a:bodyPr vert="horz" wrap="square" lIns="0" tIns="0" rIns="0" bIns="0" rtlCol="0">
            <a:sp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Lst>
  <p:transition>
    <p:fade/>
  </p:transition>
  <p:txStyles>
    <p:titleStyle>
      <a:lvl1pPr algn="l" defTabSz="914363" rtl="0" eaLnBrk="1" latinLnBrk="0" hangingPunct="1">
        <a:lnSpc>
          <a:spcPct val="90000"/>
        </a:lnSpc>
        <a:spcBef>
          <a:spcPct val="0"/>
        </a:spcBef>
        <a:buNone/>
        <a:defRPr lang="en-US" sz="4000" b="0" kern="1200" cap="none" spc="-150" dirty="0">
          <a:ln w="3175">
            <a:noFill/>
          </a:ln>
          <a:gradFill>
            <a:gsLst>
              <a:gs pos="0">
                <a:srgbClr val="FFFFFF"/>
              </a:gs>
              <a:gs pos="86000">
                <a:srgbClr val="FFFFFF"/>
              </a:gs>
            </a:gsLst>
            <a:lin ang="5400000" scaled="0"/>
          </a:gradFill>
          <a:effectLst/>
          <a:latin typeface="+mj-lt"/>
          <a:ea typeface="+mn-ea"/>
          <a:cs typeface="Arial" charset="0"/>
        </a:defRPr>
      </a:lvl1pPr>
    </p:titleStyle>
    <p:bodyStyle>
      <a:lvl1pPr marL="0" indent="0" algn="l" defTabSz="914363" rtl="0" eaLnBrk="1" latinLnBrk="0" hangingPunct="1">
        <a:lnSpc>
          <a:spcPct val="78000"/>
        </a:lnSpc>
        <a:spcBef>
          <a:spcPct val="20000"/>
        </a:spcBef>
        <a:buFont typeface="Arial" pitchFamily="34" charset="0"/>
        <a:buNone/>
        <a:defRPr sz="2800" b="0" kern="1200">
          <a:solidFill>
            <a:schemeClr val="tx1"/>
          </a:solidFill>
          <a:latin typeface="Consolas" pitchFamily="49" charset="0"/>
          <a:ea typeface="+mn-ea"/>
          <a:cs typeface="Courier New" pitchFamily="49" charset="0"/>
        </a:defRPr>
      </a:lvl1pPr>
      <a:lvl2pPr marL="384954" indent="-7937" algn="l" defTabSz="914363" rtl="0" eaLnBrk="1" latinLnBrk="0" hangingPunct="1">
        <a:lnSpc>
          <a:spcPct val="78000"/>
        </a:lnSpc>
        <a:spcBef>
          <a:spcPct val="20000"/>
        </a:spcBef>
        <a:buFont typeface="Arial" pitchFamily="34" charset="0"/>
        <a:buNone/>
        <a:defRPr sz="2400" b="0" kern="1200">
          <a:solidFill>
            <a:schemeClr val="tx1"/>
          </a:solidFill>
          <a:latin typeface="Consolas" pitchFamily="49" charset="0"/>
          <a:ea typeface="+mn-ea"/>
          <a:cs typeface="Courier New" pitchFamily="49" charset="0"/>
        </a:defRPr>
      </a:lvl2pPr>
      <a:lvl3pPr marL="761970"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3pPr>
      <a:lvl4pPr marL="1094009" indent="7937"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4pPr>
      <a:lvl5pPr marL="1426047" indent="0" algn="l" defTabSz="914363" rtl="0" eaLnBrk="1" latinLnBrk="0" hangingPunct="1">
        <a:lnSpc>
          <a:spcPct val="78000"/>
        </a:lnSpc>
        <a:spcBef>
          <a:spcPct val="20000"/>
        </a:spcBef>
        <a:buFont typeface="Arial" pitchFamily="34" charset="0"/>
        <a:buNone/>
        <a:defRPr sz="2000" b="0" kern="1200">
          <a:solidFill>
            <a:schemeClr val="tx1"/>
          </a:solidFill>
          <a:latin typeface="Consolas"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0" r:id="rId9"/>
    <p:sldLayoutId id="2147484141" r:id="rId10"/>
    <p:sldLayoutId id="2147484142" r:id="rId11"/>
    <p:sldLayoutId id="2147484143" r:id="rId12"/>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4100"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45" r:id="rId1"/>
    <p:sldLayoutId id="2147484146" r:id="rId2"/>
    <p:sldLayoutId id="2147484147" r:id="rId3"/>
    <p:sldLayoutId id="2147484148" r:id="rId4"/>
    <p:sldLayoutId id="2147484149" r:id="rId5"/>
    <p:sldLayoutId id="2147484150" r:id="rId6"/>
    <p:sldLayoutId id="2147484151" r:id="rId7"/>
    <p:sldLayoutId id="2147484152" r:id="rId8"/>
    <p:sldLayoutId id="2147484153" r:id="rId9"/>
    <p:sldLayoutId id="2147484154" r:id="rId10"/>
    <p:sldLayoutId id="2147484155" r:id="rId11"/>
  </p:sldLayoutIdLst>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921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9220"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57" r:id="rId1"/>
    <p:sldLayoutId id="2147484158" r:id="rId2"/>
    <p:sldLayoutId id="2147484159" r:id="rId3"/>
    <p:sldLayoutId id="2147484160" r:id="rId4"/>
    <p:sldLayoutId id="2147484161" r:id="rId5"/>
    <p:sldLayoutId id="2147484162" r:id="rId6"/>
    <p:sldLayoutId id="2147484163" r:id="rId7"/>
    <p:sldLayoutId id="2147484164" r:id="rId8"/>
    <p:sldLayoutId id="2147484165" r:id="rId9"/>
    <p:sldLayoutId id="2147484166" r:id="rId10"/>
    <p:sldLayoutId id="2147484167" r:id="rId11"/>
    <p:sldLayoutId id="2147484168"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Picture 23"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70" r:id="rId1"/>
    <p:sldLayoutId id="2147484171" r:id="rId2"/>
    <p:sldLayoutId id="2147484172" r:id="rId3"/>
    <p:sldLayoutId id="2147484173" r:id="rId4"/>
    <p:sldLayoutId id="2147484174" r:id="rId5"/>
    <p:sldLayoutId id="2147484175" r:id="rId6"/>
    <p:sldLayoutId id="2147484176" r:id="rId7"/>
    <p:sldLayoutId id="2147484177" r:id="rId8"/>
    <p:sldLayoutId id="2147484178" r:id="rId9"/>
    <p:sldLayoutId id="2147484179" r:id="rId10"/>
    <p:sldLayoutId id="2147484180"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Picture 2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82" r:id="rId1"/>
    <p:sldLayoutId id="2147484183" r:id="rId2"/>
    <p:sldLayoutId id="2147484184" r:id="rId3"/>
    <p:sldLayoutId id="2147484185" r:id="rId4"/>
    <p:sldLayoutId id="2147484186" r:id="rId5"/>
    <p:sldLayoutId id="2147484187" r:id="rId6"/>
    <p:sldLayoutId id="2147484188" r:id="rId7"/>
    <p:sldLayoutId id="2147484189" r:id="rId8"/>
    <p:sldLayoutId id="2147484190" r:id="rId9"/>
    <p:sldLayoutId id="2147484191" r:id="rId10"/>
    <p:sldLayoutId id="2147484192"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Picture 1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94" r:id="rId1"/>
    <p:sldLayoutId id="2147484195" r:id="rId2"/>
    <p:sldLayoutId id="2147484196" r:id="rId3"/>
    <p:sldLayoutId id="2147484197" r:id="rId4"/>
    <p:sldLayoutId id="2147484198" r:id="rId5"/>
    <p:sldLayoutId id="2147484199" r:id="rId6"/>
    <p:sldLayoutId id="2147484200" r:id="rId7"/>
    <p:sldLayoutId id="2147484201" r:id="rId8"/>
    <p:sldLayoutId id="2147484202" r:id="rId9"/>
    <p:sldLayoutId id="2147484203" r:id="rId10"/>
    <p:sldLayoutId id="2147484204"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sz="2400"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buChar char="»"/>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2052" name="Picture 2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TW" smtClean="0">
                <a:sym typeface="Wingdings" pitchFamily="2" charset="2"/>
              </a:rPr>
              <a:t>  </a:t>
            </a:r>
            <a:r>
              <a:rPr lang="zh-TW" altLang="en-US" smtClean="0">
                <a:sym typeface="Wingdings" pitchFamily="2" charset="2"/>
              </a:rPr>
              <a:t>按一下以編輯母片</a:t>
            </a:r>
          </a:p>
          <a:p>
            <a:pPr lvl="1"/>
            <a:r>
              <a:rPr lang="zh-TW" altLang="en-US" smtClean="0"/>
              <a:t>第二層</a:t>
            </a:r>
          </a:p>
          <a:p>
            <a:pPr lvl="2"/>
            <a:r>
              <a:rPr lang="zh-TW" altLang="en-US" smtClean="0">
                <a:sym typeface="Wingdings" pitchFamily="2" charset="2"/>
              </a:rPr>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ea typeface="新細明體" pitchFamily="18" charset="-120"/>
              </a:defRPr>
            </a:lvl1pPr>
          </a:lstStyle>
          <a:p>
            <a:fld id="{BA5D415E-EEA4-4A0D-98EF-D0A5ABE232B6}" type="datetimeFigureOut">
              <a:rPr lang="zh-TW" altLang="en-US" smtClean="0"/>
              <a:pPr/>
              <a:t>2013/12/5</a:t>
            </a:fld>
            <a:endParaRPr lang="zh-TW"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ea typeface="新細明體" pitchFamily="18" charset="-120"/>
              </a:defRPr>
            </a:lvl1pPr>
          </a:lstStyle>
          <a:p>
            <a:endParaRPr lang="zh-TW"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ea typeface="新細明體" pitchFamily="18" charset="-120"/>
              </a:defRPr>
            </a:lvl1pPr>
          </a:lstStyle>
          <a:p>
            <a:fld id="{E6B1F63E-C051-4D7D-913D-ADCEDA73FEC2}"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xStyles>
    <p:titleStyle>
      <a:lvl1pPr algn="l" rtl="0" eaLnBrk="1" fontAlgn="base" hangingPunct="1">
        <a:spcBef>
          <a:spcPct val="0"/>
        </a:spcBef>
        <a:spcAft>
          <a:spcPct val="0"/>
        </a:spcAft>
        <a:defRPr kumimoji="1" sz="3200">
          <a:solidFill>
            <a:schemeClr val="tx2"/>
          </a:solidFill>
          <a:latin typeface="+mj-lt"/>
          <a:ea typeface="+mj-ea"/>
          <a:cs typeface="+mj-cs"/>
        </a:defRPr>
      </a:lvl1pPr>
      <a:lvl2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2pPr>
      <a:lvl3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3pPr>
      <a:lvl4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4pPr>
      <a:lvl5pPr algn="l" rtl="0" eaLnBrk="1" fontAlgn="base" hangingPunct="1">
        <a:spcBef>
          <a:spcPct val="0"/>
        </a:spcBef>
        <a:spcAft>
          <a:spcPct val="0"/>
        </a:spcAft>
        <a:defRPr kumimoji="1" sz="3200">
          <a:solidFill>
            <a:schemeClr val="tx2"/>
          </a:solidFill>
          <a:latin typeface="Tahoma" pitchFamily="34" charset="0"/>
          <a:ea typeface="新細明體" pitchFamily="18" charset="-120"/>
        </a:defRPr>
      </a:lvl5pPr>
      <a:lvl6pPr marL="4572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6pPr>
      <a:lvl7pPr marL="9144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7pPr>
      <a:lvl8pPr marL="13716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8pPr>
      <a:lvl9pPr marL="1828800" algn="l" rtl="0" eaLnBrk="1" fontAlgn="base" hangingPunct="1">
        <a:spcBef>
          <a:spcPct val="0"/>
        </a:spcBef>
        <a:spcAft>
          <a:spcPct val="0"/>
        </a:spcAft>
        <a:defRPr kumimoji="1" sz="3200">
          <a:solidFill>
            <a:schemeClr val="tx2"/>
          </a:solidFill>
          <a:latin typeface="Tahoma" pitchFamily="34" charset="0"/>
          <a:ea typeface="新細明體" pitchFamily="18" charset="-120"/>
        </a:defRPr>
      </a:lvl9pPr>
    </p:titleStyle>
    <p:bodyStyle>
      <a:lvl1pPr marL="342900" indent="-342900" algn="l" rtl="0" eaLnBrk="1" fontAlgn="base" hangingPunct="1">
        <a:spcBef>
          <a:spcPct val="20000"/>
        </a:spcBef>
        <a:spcAft>
          <a:spcPct val="0"/>
        </a:spcAft>
        <a:defRPr kumimoji="1" sz="2400" b="1">
          <a:solidFill>
            <a:schemeClr val="tx1"/>
          </a:solidFill>
          <a:latin typeface="+mn-lt"/>
          <a:ea typeface="+mn-ea"/>
          <a:cs typeface="+mn-cs"/>
          <a:sym typeface="Wingdings" pitchFamily="2" charset="2"/>
        </a:defRPr>
      </a:lvl1pPr>
      <a:lvl2pPr marL="742950" indent="-285750" algn="l" rtl="0" eaLnBrk="1" fontAlgn="base" hangingPunct="1">
        <a:spcBef>
          <a:spcPct val="20000"/>
        </a:spcBef>
        <a:spcAft>
          <a:spcPct val="0"/>
        </a:spcAft>
        <a:buChar char="–"/>
        <a:defRPr kumimoji="1" sz="2000" b="1">
          <a:solidFill>
            <a:schemeClr val="tx1"/>
          </a:solidFill>
          <a:latin typeface="Arial" charset="0"/>
          <a:ea typeface="+mn-ea"/>
        </a:defRPr>
      </a:lvl2pPr>
      <a:lvl3pPr marL="1143000" indent="-228600" algn="l" rtl="0" eaLnBrk="1" fontAlgn="base" hangingPunct="1">
        <a:spcBef>
          <a:spcPct val="20000"/>
        </a:spcBef>
        <a:spcAft>
          <a:spcPct val="0"/>
        </a:spcAft>
        <a:defRPr kumimoji="1" sz="2000">
          <a:solidFill>
            <a:schemeClr val="tx1"/>
          </a:solidFill>
          <a:latin typeface="Arial" charset="0"/>
          <a:ea typeface="+mn-ea"/>
          <a:sym typeface="Wingdings" pitchFamily="2" charset="2"/>
        </a:defRPr>
      </a:lvl3pPr>
      <a:lvl4pPr marL="1600200" indent="-228600" algn="l" rtl="0" eaLnBrk="1" fontAlgn="base" hangingPunct="1">
        <a:spcBef>
          <a:spcPct val="20000"/>
        </a:spcBef>
        <a:spcAft>
          <a:spcPct val="0"/>
        </a:spcAft>
        <a:buChar char="–"/>
        <a:defRPr kumimoji="1" b="1">
          <a:solidFill>
            <a:schemeClr val="tx1"/>
          </a:solidFill>
          <a:latin typeface="Arial" charset="0"/>
          <a:ea typeface="+mn-ea"/>
        </a:defRPr>
      </a:lvl4pPr>
      <a:lvl5pPr marL="2057400" indent="-228600" algn="l" rtl="0" eaLnBrk="1" fontAlgn="base" hangingPunct="1">
        <a:spcBef>
          <a:spcPct val="20000"/>
        </a:spcBef>
        <a:spcAft>
          <a:spcPct val="0"/>
        </a:spcAft>
        <a:buChar char="»"/>
        <a:defRPr kumimoji="1">
          <a:solidFill>
            <a:schemeClr val="tx1"/>
          </a:solidFill>
          <a:latin typeface="Arial" charset="0"/>
          <a:ea typeface="+mn-ea"/>
        </a:defRPr>
      </a:lvl5pPr>
      <a:lvl6pPr marL="2514600" indent="-228600" algn="l" rtl="0" eaLnBrk="1" fontAlgn="base" hangingPunct="1">
        <a:spcBef>
          <a:spcPct val="20000"/>
        </a:spcBef>
        <a:spcAft>
          <a:spcPct val="0"/>
        </a:spcAft>
        <a:buChar char="»"/>
        <a:defRPr kumimoji="1">
          <a:solidFill>
            <a:schemeClr val="tx1"/>
          </a:solidFill>
          <a:latin typeface="Arial" charset="0"/>
          <a:ea typeface="+mn-ea"/>
        </a:defRPr>
      </a:lvl6pPr>
      <a:lvl7pPr marL="2971800" indent="-228600" algn="l" rtl="0" eaLnBrk="1" fontAlgn="base" hangingPunct="1">
        <a:spcBef>
          <a:spcPct val="20000"/>
        </a:spcBef>
        <a:spcAft>
          <a:spcPct val="0"/>
        </a:spcAft>
        <a:buChar char="»"/>
        <a:defRPr kumimoji="1">
          <a:solidFill>
            <a:schemeClr val="tx1"/>
          </a:solidFill>
          <a:latin typeface="Arial" charset="0"/>
          <a:ea typeface="+mn-ea"/>
        </a:defRPr>
      </a:lvl7pPr>
      <a:lvl8pPr marL="3429000" indent="-228600" algn="l" rtl="0" eaLnBrk="1" fontAlgn="base" hangingPunct="1">
        <a:spcBef>
          <a:spcPct val="20000"/>
        </a:spcBef>
        <a:spcAft>
          <a:spcPct val="0"/>
        </a:spcAft>
        <a:buChar char="»"/>
        <a:defRPr kumimoji="1">
          <a:solidFill>
            <a:schemeClr val="tx1"/>
          </a:solidFill>
          <a:latin typeface="Arial" charset="0"/>
          <a:ea typeface="+mn-ea"/>
        </a:defRPr>
      </a:lvl8pPr>
      <a:lvl9pPr marL="3886200" indent="-228600" algn="l" rtl="0" eaLnBrk="1" fontAlgn="base" hangingPunct="1">
        <a:spcBef>
          <a:spcPct val="20000"/>
        </a:spcBef>
        <a:spcAft>
          <a:spcPct val="0"/>
        </a:spcAft>
        <a:buChar char="»"/>
        <a:defRPr kumimoji="1">
          <a:solidFill>
            <a:schemeClr val="tx1"/>
          </a:solidFill>
          <a:latin typeface="Arial" charset="0"/>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Picture 14" descr="Emb'Core灰色吧"/>
          <p:cNvPicPr>
            <a:picLocks noChangeAspect="1" noChangeArrowheads="1"/>
          </p:cNvPicPr>
          <p:nvPr/>
        </p:nvPicPr>
        <p:blipFill>
          <a:blip r:embed="rId14" cstate="print"/>
          <a:srcRect/>
          <a:stretch>
            <a:fillRect/>
          </a:stretch>
        </p:blipFill>
        <p:spPr bwMode="auto">
          <a:xfrm>
            <a:off x="0" y="6303963"/>
            <a:ext cx="9144000" cy="5540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 id="2147484264"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1028" name="圖片 5"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3076" name="圖片 4" descr="Emb'Core灰色吧.jpg"/>
          <p:cNvPicPr>
            <a:picLocks noChangeAspect="1"/>
          </p:cNvPicPr>
          <p:nvPr/>
        </p:nvPicPr>
        <p:blipFill>
          <a:blip r:embed="rId14" cstate="print"/>
          <a:srcRect/>
          <a:stretch>
            <a:fillRect/>
          </a:stretch>
        </p:blipFill>
        <p:spPr bwMode="auto">
          <a:xfrm>
            <a:off x="0" y="6302375"/>
            <a:ext cx="9144000" cy="555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8" r:id="rId1"/>
    <p:sldLayoutId id="2147484279" r:id="rId2"/>
    <p:sldLayoutId id="2147484280" r:id="rId3"/>
    <p:sldLayoutId id="2147484281" r:id="rId4"/>
    <p:sldLayoutId id="2147484282" r:id="rId5"/>
    <p:sldLayoutId id="2147484283" r:id="rId6"/>
    <p:sldLayoutId id="2147484284" r:id="rId7"/>
    <p:sldLayoutId id="2147484285" r:id="rId8"/>
    <p:sldLayoutId id="2147484286" r:id="rId9"/>
    <p:sldLayoutId id="2147484287" r:id="rId10"/>
    <p:sldLayoutId id="2147484288"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290" r:id="rId1"/>
    <p:sldLayoutId id="2147484291" r:id="rId2"/>
    <p:sldLayoutId id="2147484292"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Lst>
  <p:transition>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Lst>
  <p:transition>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55011"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26" r:id="rId1"/>
    <p:sldLayoutId id="2147484327" r:id="rId2"/>
    <p:sldLayoutId id="2147484328"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Lst>
  <p:transition advTm="5000">
    <p:zoom/>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FFFF00"/>
          </a:solidFill>
          <a:latin typeface="+mj-lt"/>
          <a:ea typeface="+mj-ea"/>
          <a:cs typeface="+mj-cs"/>
        </a:defRPr>
      </a:lvl1pPr>
      <a:lvl2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mn-ea"/>
          <a:cs typeface="+mn-cs"/>
        </a:defRPr>
      </a:lvl1pPr>
      <a:lvl2pPr marL="742950" indent="-285750" algn="l" rtl="0" eaLnBrk="1" fontAlgn="base" hangingPunct="1">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mn-ea"/>
        </a:defRPr>
      </a:lvl2pPr>
      <a:lvl3pPr marL="1143000" indent="-228600" algn="l" rtl="0" eaLnBrk="1" fontAlgn="base" hangingPunct="1">
        <a:spcBef>
          <a:spcPct val="20000"/>
        </a:spcBef>
        <a:spcAft>
          <a:spcPct val="0"/>
        </a:spcAft>
        <a:buClr>
          <a:schemeClr val="tx1"/>
        </a:buClr>
        <a:buSzPct val="75000"/>
        <a:buFont typeface="Wingdings" pitchFamily="2" charset="2"/>
        <a:buChar char="§"/>
        <a:defRPr kumimoji="1" b="1">
          <a:solidFill>
            <a:schemeClr val="tx1"/>
          </a:solidFill>
          <a:effectLst>
            <a:outerShdw blurRad="38100" dist="38100" dir="2700000" algn="tl">
              <a:srgbClr val="000000"/>
            </a:outerShdw>
          </a:effectLst>
          <a:latin typeface="+mn-lt"/>
          <a:ea typeface="+mn-ea"/>
        </a:defRPr>
      </a:lvl3pPr>
      <a:lvl4pPr marL="1600200" indent="-228600" algn="l" rtl="0" eaLnBrk="1" fontAlgn="base" hangingPunct="1">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mn-ea"/>
        </a:defRPr>
      </a:lvl4pPr>
      <a:lvl5pPr marL="20574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5pPr>
      <a:lvl6pPr marL="25146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eaLnBrk="1" fontAlgn="base" hangingPunct="1">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lt1" tx1="dk1" bg2="lt2" tx2="dk2" accent1="accent1" accent2="accent2" accent3="accent3" accent4="accent4" accent5="accent5" accent6="accent6" hlink="hlink" folHlink="folHlink"/>
  <p:sldLayoutIdLst>
    <p:sldLayoutId id="214748433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lt1" tx1="dk1" bg2="lt2" tx2="dk2" accent1="accent1" accent2="accent2" accent3="accent3" accent4="accent4" accent5="accent5" accent6="accent6" hlink="hlink" folHlink="folHlink"/>
  <p:sldLayoutIdLst>
    <p:sldLayoutId id="2147484362" r:id="rId1"/>
    <p:sldLayoutId id="2147484363" r:id="rId2"/>
    <p:sldLayoutId id="2147484364" r:id="rId3"/>
    <p:sldLayoutId id="2147484365" r:id="rId4"/>
    <p:sldLayoutId id="2147484366" r:id="rId5"/>
    <p:sldLayoutId id="2147484367" r:id="rId6"/>
    <p:sldLayoutId id="2147484368" r:id="rId7"/>
    <p:sldLayoutId id="2147484369" r:id="rId8"/>
    <p:sldLayoutId id="2147484370" r:id="rId9"/>
    <p:sldLayoutId id="2147484371" r:id="rId10"/>
    <p:sldLayoutId id="2147484372"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zh-TW" altLang="en-US" smtClean="0"/>
          </a:p>
        </p:txBody>
      </p:sp>
    </p:spTree>
  </p:cSld>
  <p:clrMap bg1="dk2" tx1="lt1" bg2="dk1" tx2="lt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74" r:id="rId1"/>
    <p:sldLayoutId id="2147484375" r:id="rId2"/>
    <p:sldLayoutId id="2147484376" r:id="rId3"/>
    <p:sldLayoutId id="2147484377" r:id="rId4"/>
    <p:sldLayoutId id="2147484378" r:id="rId5"/>
    <p:sldLayoutId id="2147484379" r:id="rId6"/>
    <p:sldLayoutId id="2147484380" r:id="rId7"/>
    <p:sldLayoutId id="2147484381" r:id="rId8"/>
    <p:sldLayoutId id="2147484382" r:id="rId9"/>
    <p:sldLayoutId id="2147484383" r:id="rId10"/>
    <p:sldLayoutId id="2147484384"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14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717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398" r:id="rId1"/>
    <p:sldLayoutId id="2147484399" r:id="rId2"/>
    <p:sldLayoutId id="2147484400" r:id="rId3"/>
    <p:sldLayoutId id="2147484401" r:id="rId4"/>
    <p:sldLayoutId id="2147484402" r:id="rId5"/>
    <p:sldLayoutId id="2147484403" r:id="rId6"/>
    <p:sldLayoutId id="2147484404" r:id="rId7"/>
    <p:sldLayoutId id="2147484405" r:id="rId8"/>
    <p:sldLayoutId id="2147484406" r:id="rId9"/>
    <p:sldLayoutId id="2147484407" r:id="rId10"/>
    <p:sldLayoutId id="2147484408" r:id="rId11"/>
  </p:sldLayoutIdLst>
  <p:timing>
    <p:tnLst>
      <p:par>
        <p:cTn id="1" dur="indefinite" restart="never" nodeType="tmRoot"/>
      </p:par>
    </p:tnLst>
  </p:timing>
  <p:hf hdr="0" dt="0"/>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8195"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410" r:id="rId1"/>
    <p:sldLayoutId id="2147484411" r:id="rId2"/>
    <p:sldLayoutId id="2147484412"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921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422" r:id="rId1"/>
    <p:sldLayoutId id="2147484423" r:id="rId2"/>
    <p:sldLayoutId id="2147484424" r:id="rId3"/>
    <p:sldLayoutId id="2147484425" r:id="rId4"/>
    <p:sldLayoutId id="2147484426" r:id="rId5"/>
    <p:sldLayoutId id="2147484427" r:id="rId6"/>
    <p:sldLayoutId id="2147484428" r:id="rId7"/>
    <p:sldLayoutId id="2147484429" r:id="rId8"/>
    <p:sldLayoutId id="2147484430" r:id="rId9"/>
    <p:sldLayoutId id="2147484431" r:id="rId10"/>
    <p:sldLayoutId id="2147484432" r:id="rId11"/>
    <p:sldLayoutId id="2147484433"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Tahoma" pitchFamily="34" charset="0"/>
          <a:ea typeface="微軟正黑體" pitchFamily="34" charset="-120"/>
          <a:cs typeface="Tahoma" pitchFamily="34" charset="0"/>
        </a:defRPr>
      </a:lvl1pPr>
      <a:lvl2pPr algn="l" rtl="0" eaLnBrk="1" fontAlgn="ctr" hangingPunct="1">
        <a:lnSpc>
          <a:spcPct val="85000"/>
        </a:lnSpc>
        <a:spcBef>
          <a:spcPct val="0"/>
        </a:spcBef>
        <a:spcAft>
          <a:spcPct val="0"/>
        </a:spcAft>
        <a:defRPr kumimoji="1" sz="3200" b="1">
          <a:solidFill>
            <a:schemeClr val="tx2"/>
          </a:solidFill>
          <a:latin typeface="Tahoma" pitchFamily="34" charset="0"/>
          <a:ea typeface="微軟正黑體" pitchFamily="34" charset="-120"/>
          <a:cs typeface="Tahoma" pitchFamily="34" charset="0"/>
        </a:defRPr>
      </a:lvl2pPr>
      <a:lvl3pPr algn="l" rtl="0" eaLnBrk="1" fontAlgn="ctr" hangingPunct="1">
        <a:lnSpc>
          <a:spcPct val="85000"/>
        </a:lnSpc>
        <a:spcBef>
          <a:spcPct val="0"/>
        </a:spcBef>
        <a:spcAft>
          <a:spcPct val="0"/>
        </a:spcAft>
        <a:defRPr kumimoji="1" sz="3200" b="1">
          <a:solidFill>
            <a:schemeClr val="tx2"/>
          </a:solidFill>
          <a:latin typeface="Tahoma" pitchFamily="34" charset="0"/>
          <a:ea typeface="微軟正黑體" pitchFamily="34" charset="-120"/>
          <a:cs typeface="Tahoma" pitchFamily="34" charset="0"/>
        </a:defRPr>
      </a:lvl3pPr>
      <a:lvl4pPr algn="l" rtl="0" eaLnBrk="1" fontAlgn="ctr" hangingPunct="1">
        <a:lnSpc>
          <a:spcPct val="85000"/>
        </a:lnSpc>
        <a:spcBef>
          <a:spcPct val="0"/>
        </a:spcBef>
        <a:spcAft>
          <a:spcPct val="0"/>
        </a:spcAft>
        <a:defRPr kumimoji="1" sz="3200" b="1">
          <a:solidFill>
            <a:schemeClr val="tx2"/>
          </a:solidFill>
          <a:latin typeface="Tahoma" pitchFamily="34" charset="0"/>
          <a:ea typeface="微軟正黑體" pitchFamily="34" charset="-120"/>
          <a:cs typeface="Tahoma" pitchFamily="34" charset="0"/>
        </a:defRPr>
      </a:lvl4pPr>
      <a:lvl5pPr algn="l" rtl="0" eaLnBrk="1" fontAlgn="ctr" hangingPunct="1">
        <a:lnSpc>
          <a:spcPct val="85000"/>
        </a:lnSpc>
        <a:spcBef>
          <a:spcPct val="0"/>
        </a:spcBef>
        <a:spcAft>
          <a:spcPct val="0"/>
        </a:spcAft>
        <a:defRPr kumimoji="1" sz="3200" b="1">
          <a:solidFill>
            <a:schemeClr val="tx2"/>
          </a:solidFill>
          <a:latin typeface="Tahoma" pitchFamily="34" charset="0"/>
          <a:ea typeface="微軟正黑體" pitchFamily="34" charset="-120"/>
          <a:cs typeface="Tahoma" pitchFamily="34" charset="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4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435"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 id="2147484446" r:id="rId12"/>
    <p:sldLayoutId id="2147484447" r:id="rId13"/>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9635"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449" r:id="rId1"/>
    <p:sldLayoutId id="2147484450" r:id="rId2"/>
    <p:sldLayoutId id="2147484451" r:id="rId3"/>
    <p:sldLayoutId id="2147484452" r:id="rId4"/>
    <p:sldLayoutId id="2147484453" r:id="rId5"/>
    <p:sldLayoutId id="2147484454" r:id="rId6"/>
    <p:sldLayoutId id="2147484455" r:id="rId7"/>
    <p:sldLayoutId id="2147484456" r:id="rId8"/>
    <p:sldLayoutId id="2147484457" r:id="rId9"/>
    <p:sldLayoutId id="2147484458" r:id="rId10"/>
    <p:sldLayoutId id="2147484459" r:id="rId11"/>
    <p:sldLayoutId id="2147484460" r:id="rId12"/>
    <p:sldLayoutId id="2147484461" r:id="rId13"/>
    <p:sldLayoutId id="2147484462" r:id="rId14"/>
    <p:sldLayoutId id="2147484463" r:id="rId15"/>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1pPr>
      <a:lvl2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2pPr>
      <a:lvl3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3pPr>
      <a:lvl4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4pPr>
      <a:lvl5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1"/>
          </a:solidFill>
          <a:latin typeface="Tahoma" pitchFamily="34" charset="0"/>
          <a:ea typeface="微軟正黑體" pitchFamily="34" charset="-120"/>
          <a:cs typeface="Tahoma" pitchFamily="34" charset="0"/>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1"/>
          </a:solidFill>
          <a:latin typeface="Tahoma" pitchFamily="34" charset="0"/>
          <a:ea typeface="微軟正黑體" pitchFamily="34" charset="-120"/>
          <a:cs typeface="Tahoma" pitchFamily="34" charset="0"/>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1"/>
          </a:solidFill>
          <a:latin typeface="Tahoma" pitchFamily="34" charset="0"/>
          <a:ea typeface="微軟正黑體" pitchFamily="34" charset="-120"/>
          <a:cs typeface="Tahoma" pitchFamily="34" charset="0"/>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1"/>
          </a:solidFill>
          <a:latin typeface="Tahoma" pitchFamily="34" charset="0"/>
          <a:ea typeface="微軟正黑體" pitchFamily="34" charset="-120"/>
          <a:cs typeface="Tahoma" pitchFamily="34" charset="0"/>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1"/>
          </a:solidFill>
          <a:latin typeface="Tahoma" pitchFamily="34" charset="0"/>
          <a:ea typeface="微軟正黑體" pitchFamily="34" charset="-120"/>
          <a:cs typeface="Tahoma" pitchFamily="34" charset="0"/>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02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465" r:id="rId1"/>
    <p:sldLayoutId id="2147484466" r:id="rId2"/>
    <p:sldLayoutId id="2147484467" r:id="rId3"/>
    <p:sldLayoutId id="2147484468" r:id="rId4"/>
    <p:sldLayoutId id="2147484469" r:id="rId5"/>
    <p:sldLayoutId id="2147484470" r:id="rId6"/>
    <p:sldLayoutId id="2147484471" r:id="rId7"/>
    <p:sldLayoutId id="2147484472" r:id="rId8"/>
    <p:sldLayoutId id="2147484473" r:id="rId9"/>
    <p:sldLayoutId id="2147484474" r:id="rId10"/>
    <p:sldLayoutId id="2147484475"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標題</a:t>
            </a:r>
            <a:endParaRPr 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Times New Roman" pitchFamily="18" charset="0"/>
                <a:ea typeface="新細明體" pitchFamily="18" charset="-120"/>
              </a:defRPr>
            </a:lvl1pPr>
          </a:lstStyle>
          <a:p>
            <a:pPr algn="l" rtl="0" fontAlgn="base">
              <a:spcBef>
                <a:spcPct val="0"/>
              </a:spcBef>
              <a:spcAft>
                <a:spcPct val="0"/>
              </a:spcAft>
            </a:pPr>
            <a:fld id="{5929E517-5E6F-4107-BED1-632BAB9386F0}" type="datetimeFigureOut">
              <a:rPr kumimoji="1" lang="en-US" kern="1200">
                <a:cs typeface="+mn-cs"/>
              </a:rPr>
              <a:pPr algn="l" rtl="0" fontAlgn="base">
                <a:spcBef>
                  <a:spcPct val="0"/>
                </a:spcBef>
                <a:spcAft>
                  <a:spcPct val="0"/>
                </a:spcAft>
              </a:pPr>
              <a:t>12/5/2013</a:t>
            </a:fld>
            <a:endParaRPr kumimoji="1" lang="en-US" kern="1200">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Times New Roman" pitchFamily="18" charset="0"/>
                <a:ea typeface="新細明體" pitchFamily="18" charset="-120"/>
              </a:defRPr>
            </a:lvl1pPr>
          </a:lstStyle>
          <a:p>
            <a:pPr rtl="0" fontAlgn="base">
              <a:spcBef>
                <a:spcPct val="0"/>
              </a:spcBef>
              <a:spcAft>
                <a:spcPct val="0"/>
              </a:spcAft>
            </a:pPr>
            <a:endParaRPr kumimoji="1" lang="en-US" altLang="zh-TW" kern="1200">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Times New Roman" pitchFamily="18" charset="0"/>
                <a:ea typeface="新細明體" pitchFamily="18" charset="-120"/>
              </a:defRPr>
            </a:lvl1pPr>
          </a:lstStyle>
          <a:p>
            <a:pPr rtl="0" fontAlgn="base">
              <a:spcBef>
                <a:spcPct val="0"/>
              </a:spcBef>
              <a:spcAft>
                <a:spcPct val="0"/>
              </a:spcAft>
            </a:pPr>
            <a:fld id="{9F8C1C17-7648-4D98-81BC-ABE8DB0FDFEA}" type="slidenum">
              <a:rPr kumimoji="1" lang="en-US" altLang="zh-TW" kern="1200">
                <a:cs typeface="+mn-cs"/>
              </a:rPr>
              <a:pPr rtl="0" fontAlgn="base">
                <a:spcBef>
                  <a:spcPct val="0"/>
                </a:spcBef>
                <a:spcAft>
                  <a:spcPct val="0"/>
                </a:spcAft>
              </a:pPr>
              <a:t>‹#›</a:t>
            </a:fld>
            <a:endParaRPr kumimoji="1" lang="en-US" altLang="zh-TW" kern="1200">
              <a:cs typeface="+mn-cs"/>
            </a:endParaRPr>
          </a:p>
        </p:txBody>
      </p:sp>
      <p:pic>
        <p:nvPicPr>
          <p:cNvPr id="1031" name="Picture 9" descr="螢幕快照 2011-09-21 下午2.56.43.png"/>
          <p:cNvPicPr>
            <a:picLocks noChangeAspect="1"/>
          </p:cNvPicPr>
          <p:nvPr/>
        </p:nvPicPr>
        <p:blipFill>
          <a:blip r:embed="rId15" cstate="print"/>
          <a:srcRect/>
          <a:stretch>
            <a:fillRect/>
          </a:stretch>
        </p:blipFill>
        <p:spPr bwMode="auto">
          <a:xfrm>
            <a:off x="0" y="4672013"/>
            <a:ext cx="9144000" cy="1728787"/>
          </a:xfrm>
          <a:prstGeom prst="rect">
            <a:avLst/>
          </a:prstGeom>
          <a:noFill/>
          <a:ln w="9525">
            <a:noFill/>
            <a:miter lim="800000"/>
            <a:headEnd/>
            <a:tailEnd/>
          </a:ln>
        </p:spPr>
      </p:pic>
      <p:pic>
        <p:nvPicPr>
          <p:cNvPr id="1032" name="Picture 6" descr="mail.png"/>
          <p:cNvPicPr>
            <a:picLocks noChangeAspect="1"/>
          </p:cNvPicPr>
          <p:nvPr/>
        </p:nvPicPr>
        <p:blipFill>
          <a:blip r:embed="rId16" cstate="print"/>
          <a:srcRect/>
          <a:stretch>
            <a:fillRect/>
          </a:stretch>
        </p:blipFill>
        <p:spPr bwMode="auto">
          <a:xfrm>
            <a:off x="58738" y="6008688"/>
            <a:ext cx="5211762"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77" r:id="rId1"/>
    <p:sldLayoutId id="2147484478" r:id="rId2"/>
    <p:sldLayoutId id="2147484479" r:id="rId3"/>
    <p:sldLayoutId id="2147484480" r:id="rId4"/>
    <p:sldLayoutId id="2147484481" r:id="rId5"/>
    <p:sldLayoutId id="2147484482" r:id="rId6"/>
    <p:sldLayoutId id="2147484483" r:id="rId7"/>
    <p:sldLayoutId id="2147484484" r:id="rId8"/>
    <p:sldLayoutId id="2147484485" r:id="rId9"/>
    <p:sldLayoutId id="2147484486" r:id="rId10"/>
    <p:sldLayoutId id="2147484487" r:id="rId11"/>
    <p:sldLayoutId id="2147484488" r:id="rId12"/>
    <p:sldLayoutId id="2147484489" r:id="rId13"/>
  </p:sldLayoutIdLst>
  <p:hf hdr="0" ftr="0" dt="0"/>
  <p:txStyles>
    <p:titleStyle>
      <a:lvl1pPr algn="ctr" defTabSz="457200" rtl="0" eaLnBrk="1" fontAlgn="base" hangingPunct="1">
        <a:spcBef>
          <a:spcPct val="0"/>
        </a:spcBef>
        <a:spcAft>
          <a:spcPct val="0"/>
        </a:spcAft>
        <a:defRPr sz="4400" b="1" kern="1200">
          <a:solidFill>
            <a:srgbClr val="31489F"/>
          </a:solidFill>
          <a:latin typeface="新細明體"/>
          <a:ea typeface="新細明體"/>
          <a:cs typeface="新細明體"/>
        </a:defRPr>
      </a:lvl1pPr>
      <a:lvl2pPr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2pPr>
      <a:lvl3pPr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3pPr>
      <a:lvl4pPr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4pPr>
      <a:lvl5pPr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5pPr>
      <a:lvl6pPr marL="457200"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6pPr>
      <a:lvl7pPr marL="914400"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7pPr>
      <a:lvl8pPr marL="1371600"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8pPr>
      <a:lvl9pPr marL="1828800" algn="ctr" defTabSz="457200" rtl="0" eaLnBrk="1" fontAlgn="base" hangingPunct="1">
        <a:spcBef>
          <a:spcPct val="0"/>
        </a:spcBef>
        <a:spcAft>
          <a:spcPct val="0"/>
        </a:spcAft>
        <a:defRPr sz="4400" b="1">
          <a:solidFill>
            <a:srgbClr val="31489F"/>
          </a:solidFill>
          <a:latin typeface="新細明體" charset="0"/>
          <a:ea typeface="新細明體" charset="0"/>
          <a:cs typeface="新細明體" charset="0"/>
        </a:defRPr>
      </a:lvl9pPr>
    </p:titleStyle>
    <p:bodyStyle>
      <a:lvl1pPr marL="342900" indent="-342900" algn="l" defTabSz="457200" rtl="0" eaLnBrk="1" fontAlgn="base" hangingPunct="1">
        <a:spcBef>
          <a:spcPct val="20000"/>
        </a:spcBef>
        <a:spcAft>
          <a:spcPct val="0"/>
        </a:spcAft>
        <a:buFont typeface="Arial" pitchFamily="34" charset="0"/>
        <a:buChar char="•"/>
        <a:defRPr sz="3200" b="1" kern="1200">
          <a:solidFill>
            <a:srgbClr val="21306A"/>
          </a:solidFill>
          <a:latin typeface="+mn-lt"/>
          <a:ea typeface="MS PGothic" charset="0"/>
          <a:cs typeface="MS PGothic" charset="0"/>
        </a:defRPr>
      </a:lvl1pPr>
      <a:lvl2pPr marL="742950" indent="-285750" algn="l" defTabSz="457200" rtl="0" eaLnBrk="1" fontAlgn="base" hangingPunct="1">
        <a:spcBef>
          <a:spcPct val="20000"/>
        </a:spcBef>
        <a:spcAft>
          <a:spcPct val="0"/>
        </a:spcAft>
        <a:buFont typeface="Arial" pitchFamily="34" charset="0"/>
        <a:buChar char="–"/>
        <a:defRPr sz="2000" b="1" kern="1200">
          <a:solidFill>
            <a:srgbClr val="262626"/>
          </a:solidFill>
          <a:latin typeface="+mn-lt"/>
          <a:ea typeface="MS PGothic" charset="0"/>
          <a:cs typeface="MS PGothic" charset="0"/>
        </a:defRPr>
      </a:lvl2pPr>
      <a:lvl3pPr marL="1143000" indent="-228600" algn="l" defTabSz="457200" rtl="0" eaLnBrk="1" fontAlgn="base" hangingPunct="1">
        <a:spcBef>
          <a:spcPct val="20000"/>
        </a:spcBef>
        <a:spcAft>
          <a:spcPct val="0"/>
        </a:spcAft>
        <a:buFont typeface="Arial" pitchFamily="34" charset="0"/>
        <a:buChar char="•"/>
        <a:defRPr sz="2000" kern="1200">
          <a:solidFill>
            <a:srgbClr val="262626"/>
          </a:solidFill>
          <a:latin typeface="+mn-lt"/>
          <a:ea typeface="MS PGothic" charset="0"/>
          <a:cs typeface="MS PGothic" charset="0"/>
        </a:defRPr>
      </a:lvl3pPr>
      <a:lvl4pPr marL="1600200" indent="-228600" algn="l" defTabSz="457200" rtl="0" eaLnBrk="1" fontAlgn="base" hangingPunct="1">
        <a:spcBef>
          <a:spcPct val="20000"/>
        </a:spcBef>
        <a:spcAft>
          <a:spcPct val="0"/>
        </a:spcAft>
        <a:buFont typeface="Arial" pitchFamily="34" charset="0"/>
        <a:buChar char="–"/>
        <a:defRPr sz="2000" kern="1200">
          <a:solidFill>
            <a:srgbClr val="262626"/>
          </a:solidFill>
          <a:latin typeface="+mn-lt"/>
          <a:ea typeface="MS PGothic" charset="0"/>
          <a:cs typeface="MS PGothic" charset="0"/>
        </a:defRPr>
      </a:lvl4pPr>
      <a:lvl5pPr marL="2057400" indent="-228600" algn="l" defTabSz="457200" rtl="0" eaLnBrk="1" fontAlgn="base" hangingPunct="1">
        <a:spcBef>
          <a:spcPct val="20000"/>
        </a:spcBef>
        <a:spcAft>
          <a:spcPct val="0"/>
        </a:spcAft>
        <a:buFont typeface="Arial" pitchFamily="34" charset="0"/>
        <a:buChar char="»"/>
        <a:defRPr sz="2000" kern="1200">
          <a:solidFill>
            <a:srgbClr val="262626"/>
          </a:solidFill>
          <a:latin typeface="+mn-lt"/>
          <a:ea typeface="MS PGothic" charset="0"/>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5089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rtl="0" fontAlgn="base">
              <a:spcBef>
                <a:spcPct val="0"/>
              </a:spcBef>
              <a:spcAft>
                <a:spcPct val="0"/>
              </a:spcAft>
              <a:defRPr/>
            </a:pPr>
            <a:endParaRPr kumimoji="1" lang="en-US" altLang="zh-TW" kern="1200">
              <a:solidFill>
                <a:srgbClr val="000000"/>
              </a:solidFill>
              <a:ea typeface="新細明體" pitchFamily="18" charset="-120"/>
              <a:cs typeface="+mn-cs"/>
            </a:endParaRPr>
          </a:p>
        </p:txBody>
      </p:sp>
      <p:sp>
        <p:nvSpPr>
          <p:cNvPr id="508934" name="Rectangle 6"/>
          <p:cNvSpPr>
            <a:spLocks noGrp="1" noChangeArrowheads="1"/>
          </p:cNvSpPr>
          <p:nvPr>
            <p:ph type="sldNum" sz="quarter" idx="4"/>
          </p:nvPr>
        </p:nvSpPr>
        <p:spPr bwMode="auto">
          <a:xfrm>
            <a:off x="25082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defRPr>
            </a:lvl1pPr>
          </a:lstStyle>
          <a:p>
            <a:pPr rtl="0" fontAlgn="base">
              <a:spcBef>
                <a:spcPct val="0"/>
              </a:spcBef>
              <a:spcAft>
                <a:spcPct val="0"/>
              </a:spcAft>
              <a:defRPr/>
            </a:pPr>
            <a:fld id="{573B40F8-3652-47E9-BC30-C6C6D9297851}" type="slidenum">
              <a:rPr kumimoji="1" lang="en-US" altLang="zh-TW" kern="1200">
                <a:solidFill>
                  <a:srgbClr val="000000"/>
                </a:solidFill>
                <a:ea typeface="新細明體" pitchFamily="18" charset="-120"/>
                <a:cs typeface="+mn-cs"/>
              </a:rPr>
              <a:pPr rtl="0" fontAlgn="base">
                <a:spcBef>
                  <a:spcPct val="0"/>
                </a:spcBef>
                <a:spcAft>
                  <a:spcPct val="0"/>
                </a:spcAft>
                <a:defRPr/>
              </a:pPr>
              <a:t>‹#›</a:t>
            </a:fld>
            <a:endParaRPr kumimoji="1" lang="en-US" altLang="zh-TW" kern="1200">
              <a:solidFill>
                <a:srgbClr val="000000"/>
              </a:solidFill>
              <a:ea typeface="新細明體" pitchFamily="18" charset="-120"/>
              <a:cs typeface="+mn-cs"/>
            </a:endParaRPr>
          </a:p>
        </p:txBody>
      </p:sp>
    </p:spTree>
  </p:cSld>
  <p:clrMap bg1="lt1" tx1="dk1" bg2="lt2" tx2="dk2" accent1="accent1" accent2="accent2" accent3="accent3" accent4="accent4" accent5="accent5" accent6="accent6" hlink="hlink" folHlink="folHlink"/>
  <p:sldLayoutIdLst>
    <p:sldLayoutId id="2147484491" r:id="rId1"/>
    <p:sldLayoutId id="2147484492" r:id="rId2"/>
    <p:sldLayoutId id="2147484493" r:id="rId3"/>
    <p:sldLayoutId id="2147484494" r:id="rId4"/>
    <p:sldLayoutId id="2147484495" r:id="rId5"/>
    <p:sldLayoutId id="2147484496" r:id="rId6"/>
    <p:sldLayoutId id="2147484497" r:id="rId7"/>
    <p:sldLayoutId id="2147484498" r:id="rId8"/>
    <p:sldLayoutId id="2147484499" r:id="rId9"/>
    <p:sldLayoutId id="2147484500" r:id="rId10"/>
    <p:sldLayoutId id="2147484501" r:id="rId11"/>
  </p:sldLayoutIdLst>
  <p:hf hdr="0" ftr="0" dt="0"/>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新細明體" pitchFamily="18" charset="-120"/>
        </a:defRPr>
      </a:lvl2pPr>
      <a:lvl3pPr algn="ctr" rtl="0" eaLnBrk="1" fontAlgn="base" hangingPunct="1">
        <a:spcBef>
          <a:spcPct val="0"/>
        </a:spcBef>
        <a:spcAft>
          <a:spcPct val="0"/>
        </a:spcAft>
        <a:defRPr kumimoji="1" sz="4400">
          <a:solidFill>
            <a:schemeClr val="tx2"/>
          </a:solidFill>
          <a:latin typeface="Arial" charset="0"/>
          <a:ea typeface="新細明體" pitchFamily="18" charset="-120"/>
        </a:defRPr>
      </a:lvl3pPr>
      <a:lvl4pPr algn="ctr" rtl="0" eaLnBrk="1" fontAlgn="base" hangingPunct="1">
        <a:spcBef>
          <a:spcPct val="0"/>
        </a:spcBef>
        <a:spcAft>
          <a:spcPct val="0"/>
        </a:spcAft>
        <a:defRPr kumimoji="1" sz="4400">
          <a:solidFill>
            <a:schemeClr val="tx2"/>
          </a:solidFill>
          <a:latin typeface="Arial" charset="0"/>
          <a:ea typeface="新細明體" pitchFamily="18" charset="-120"/>
        </a:defRPr>
      </a:lvl4pPr>
      <a:lvl5pPr algn="ctr" rtl="0" eaLnBrk="1" fontAlgn="base" hangingPunct="1">
        <a:spcBef>
          <a:spcPct val="0"/>
        </a:spcBef>
        <a:spcAft>
          <a:spcPct val="0"/>
        </a:spcAft>
        <a:defRPr kumimoji="1" sz="4400">
          <a:solidFill>
            <a:schemeClr val="tx2"/>
          </a:solidFill>
          <a:latin typeface="Arial" charset="0"/>
          <a:ea typeface="新細明體" pitchFamily="18" charset="-120"/>
        </a:defRPr>
      </a:lvl5pPr>
      <a:lvl6pPr marL="457200" algn="ctr" rtl="0" eaLnBrk="1" fontAlgn="base" hangingPunct="1">
        <a:spcBef>
          <a:spcPct val="0"/>
        </a:spcBef>
        <a:spcAft>
          <a:spcPct val="0"/>
        </a:spcAft>
        <a:defRPr kumimoji="1" sz="4400">
          <a:solidFill>
            <a:schemeClr val="tx2"/>
          </a:solidFill>
          <a:latin typeface="Arial" charset="0"/>
          <a:ea typeface="新細明體" pitchFamily="18" charset="-120"/>
        </a:defRPr>
      </a:lvl6pPr>
      <a:lvl7pPr marL="914400" algn="ctr" rtl="0" eaLnBrk="1" fontAlgn="base" hangingPunct="1">
        <a:spcBef>
          <a:spcPct val="0"/>
        </a:spcBef>
        <a:spcAft>
          <a:spcPct val="0"/>
        </a:spcAft>
        <a:defRPr kumimoji="1" sz="4400">
          <a:solidFill>
            <a:schemeClr val="tx2"/>
          </a:solidFill>
          <a:latin typeface="Arial" charset="0"/>
          <a:ea typeface="新細明體" pitchFamily="18" charset="-120"/>
        </a:defRPr>
      </a:lvl7pPr>
      <a:lvl8pPr marL="1371600" algn="ctr" rtl="0" eaLnBrk="1" fontAlgn="base" hangingPunct="1">
        <a:spcBef>
          <a:spcPct val="0"/>
        </a:spcBef>
        <a:spcAft>
          <a:spcPct val="0"/>
        </a:spcAft>
        <a:defRPr kumimoji="1" sz="4400">
          <a:solidFill>
            <a:schemeClr val="tx2"/>
          </a:solidFill>
          <a:latin typeface="Arial" charset="0"/>
          <a:ea typeface="新細明體" pitchFamily="18" charset="-120"/>
        </a:defRPr>
      </a:lvl8pPr>
      <a:lvl9pPr marL="1828800" algn="ctr" rtl="0" eaLnBrk="1" fontAlgn="base" hangingPunct="1">
        <a:spcBef>
          <a:spcPct val="0"/>
        </a:spcBef>
        <a:spcAft>
          <a:spcPct val="0"/>
        </a:spcAft>
        <a:defRPr kumimoji="1" sz="4400">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3075"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5089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rtl="0" fontAlgn="base">
              <a:spcBef>
                <a:spcPct val="0"/>
              </a:spcBef>
              <a:spcAft>
                <a:spcPct val="0"/>
              </a:spcAft>
              <a:defRPr/>
            </a:pPr>
            <a:endParaRPr kumimoji="1" lang="en-US" altLang="zh-TW" kern="1200">
              <a:solidFill>
                <a:srgbClr val="000000"/>
              </a:solidFill>
              <a:ea typeface="新細明體" pitchFamily="18" charset="-120"/>
              <a:cs typeface="+mn-cs"/>
            </a:endParaRPr>
          </a:p>
        </p:txBody>
      </p:sp>
      <p:sp>
        <p:nvSpPr>
          <p:cNvPr id="508934" name="Rectangle 6"/>
          <p:cNvSpPr>
            <a:spLocks noGrp="1" noChangeArrowheads="1"/>
          </p:cNvSpPr>
          <p:nvPr>
            <p:ph type="sldNum" sz="quarter" idx="4"/>
          </p:nvPr>
        </p:nvSpPr>
        <p:spPr bwMode="auto">
          <a:xfrm>
            <a:off x="25082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defRPr>
            </a:lvl1pPr>
          </a:lstStyle>
          <a:p>
            <a:pPr rtl="0" fontAlgn="base">
              <a:spcBef>
                <a:spcPct val="0"/>
              </a:spcBef>
              <a:spcAft>
                <a:spcPct val="0"/>
              </a:spcAft>
              <a:defRPr/>
            </a:pPr>
            <a:fld id="{573B40F8-3652-47E9-BC30-C6C6D9297851}" type="slidenum">
              <a:rPr kumimoji="1" lang="en-US" altLang="zh-TW" kern="1200">
                <a:solidFill>
                  <a:srgbClr val="000000"/>
                </a:solidFill>
                <a:ea typeface="新細明體" pitchFamily="18" charset="-120"/>
                <a:cs typeface="+mn-cs"/>
              </a:rPr>
              <a:pPr rtl="0" fontAlgn="base">
                <a:spcBef>
                  <a:spcPct val="0"/>
                </a:spcBef>
                <a:spcAft>
                  <a:spcPct val="0"/>
                </a:spcAft>
                <a:defRPr/>
              </a:pPr>
              <a:t>‹#›</a:t>
            </a:fld>
            <a:endParaRPr kumimoji="1" lang="en-US" altLang="zh-TW" kern="1200">
              <a:solidFill>
                <a:srgbClr val="000000"/>
              </a:solidFill>
              <a:ea typeface="新細明體" pitchFamily="18" charset="-120"/>
              <a:cs typeface="+mn-cs"/>
            </a:endParaRPr>
          </a:p>
        </p:txBody>
      </p:sp>
    </p:spTree>
  </p:cSld>
  <p:clrMap bg1="lt1" tx1="dk1" bg2="lt2" tx2="dk2" accent1="accent1" accent2="accent2" accent3="accent3" accent4="accent4" accent5="accent5" accent6="accent6" hlink="hlink" folHlink="folHlink"/>
  <p:sldLayoutIdLst>
    <p:sldLayoutId id="2147484503" r:id="rId1"/>
    <p:sldLayoutId id="2147484504" r:id="rId2"/>
    <p:sldLayoutId id="2147484505" r:id="rId3"/>
    <p:sldLayoutId id="2147484506" r:id="rId4"/>
    <p:sldLayoutId id="2147484507" r:id="rId5"/>
    <p:sldLayoutId id="2147484508" r:id="rId6"/>
    <p:sldLayoutId id="2147484509" r:id="rId7"/>
    <p:sldLayoutId id="2147484510" r:id="rId8"/>
    <p:sldLayoutId id="2147484511" r:id="rId9"/>
    <p:sldLayoutId id="2147484512" r:id="rId10"/>
    <p:sldLayoutId id="2147484513" r:id="rId11"/>
  </p:sldLayoutIdLst>
  <p:hf hdr="0" ftr="0" dt="0"/>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新細明體" pitchFamily="18" charset="-120"/>
        </a:defRPr>
      </a:lvl2pPr>
      <a:lvl3pPr algn="ctr" rtl="0" eaLnBrk="1" fontAlgn="base" hangingPunct="1">
        <a:spcBef>
          <a:spcPct val="0"/>
        </a:spcBef>
        <a:spcAft>
          <a:spcPct val="0"/>
        </a:spcAft>
        <a:defRPr kumimoji="1" sz="4400">
          <a:solidFill>
            <a:schemeClr val="tx2"/>
          </a:solidFill>
          <a:latin typeface="Arial" charset="0"/>
          <a:ea typeface="新細明體" pitchFamily="18" charset="-120"/>
        </a:defRPr>
      </a:lvl3pPr>
      <a:lvl4pPr algn="ctr" rtl="0" eaLnBrk="1" fontAlgn="base" hangingPunct="1">
        <a:spcBef>
          <a:spcPct val="0"/>
        </a:spcBef>
        <a:spcAft>
          <a:spcPct val="0"/>
        </a:spcAft>
        <a:defRPr kumimoji="1" sz="4400">
          <a:solidFill>
            <a:schemeClr val="tx2"/>
          </a:solidFill>
          <a:latin typeface="Arial" charset="0"/>
          <a:ea typeface="新細明體" pitchFamily="18" charset="-120"/>
        </a:defRPr>
      </a:lvl4pPr>
      <a:lvl5pPr algn="ctr" rtl="0" eaLnBrk="1" fontAlgn="base" hangingPunct="1">
        <a:spcBef>
          <a:spcPct val="0"/>
        </a:spcBef>
        <a:spcAft>
          <a:spcPct val="0"/>
        </a:spcAft>
        <a:defRPr kumimoji="1" sz="4400">
          <a:solidFill>
            <a:schemeClr val="tx2"/>
          </a:solidFill>
          <a:latin typeface="Arial" charset="0"/>
          <a:ea typeface="新細明體" pitchFamily="18" charset="-120"/>
        </a:defRPr>
      </a:lvl5pPr>
      <a:lvl6pPr marL="457200" algn="ctr" rtl="0" eaLnBrk="1" fontAlgn="base" hangingPunct="1">
        <a:spcBef>
          <a:spcPct val="0"/>
        </a:spcBef>
        <a:spcAft>
          <a:spcPct val="0"/>
        </a:spcAft>
        <a:defRPr kumimoji="1" sz="4400">
          <a:solidFill>
            <a:schemeClr val="tx2"/>
          </a:solidFill>
          <a:latin typeface="Arial" charset="0"/>
          <a:ea typeface="新細明體" pitchFamily="18" charset="-120"/>
        </a:defRPr>
      </a:lvl6pPr>
      <a:lvl7pPr marL="914400" algn="ctr" rtl="0" eaLnBrk="1" fontAlgn="base" hangingPunct="1">
        <a:spcBef>
          <a:spcPct val="0"/>
        </a:spcBef>
        <a:spcAft>
          <a:spcPct val="0"/>
        </a:spcAft>
        <a:defRPr kumimoji="1" sz="4400">
          <a:solidFill>
            <a:schemeClr val="tx2"/>
          </a:solidFill>
          <a:latin typeface="Arial" charset="0"/>
          <a:ea typeface="新細明體" pitchFamily="18" charset="-120"/>
        </a:defRPr>
      </a:lvl7pPr>
      <a:lvl8pPr marL="1371600" algn="ctr" rtl="0" eaLnBrk="1" fontAlgn="base" hangingPunct="1">
        <a:spcBef>
          <a:spcPct val="0"/>
        </a:spcBef>
        <a:spcAft>
          <a:spcPct val="0"/>
        </a:spcAft>
        <a:defRPr kumimoji="1" sz="4400">
          <a:solidFill>
            <a:schemeClr val="tx2"/>
          </a:solidFill>
          <a:latin typeface="Arial" charset="0"/>
          <a:ea typeface="新細明體" pitchFamily="18" charset="-120"/>
        </a:defRPr>
      </a:lvl8pPr>
      <a:lvl9pPr marL="1828800" algn="ctr" rtl="0" eaLnBrk="1" fontAlgn="base" hangingPunct="1">
        <a:spcBef>
          <a:spcPct val="0"/>
        </a:spcBef>
        <a:spcAft>
          <a:spcPct val="0"/>
        </a:spcAft>
        <a:defRPr kumimoji="1" sz="4400">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72" name="Text Box 24"/>
          <p:cNvSpPr txBox="1">
            <a:spLocks noChangeArrowheads="1"/>
          </p:cNvSpPr>
          <p:nvPr/>
        </p:nvSpPr>
        <p:spPr bwMode="auto">
          <a:xfrm>
            <a:off x="2209800" y="3886200"/>
            <a:ext cx="2514600" cy="457200"/>
          </a:xfrm>
          <a:prstGeom prst="rect">
            <a:avLst/>
          </a:prstGeom>
          <a:noFill/>
          <a:ln w="12700" cap="sq">
            <a:noFill/>
            <a:miter lim="800000"/>
            <a:headEnd type="none" w="sm" len="sm"/>
            <a:tailEnd type="none" w="sm" len="sm"/>
          </a:ln>
          <a:effectLst/>
        </p:spPr>
        <p:txBody>
          <a:bodyPr>
            <a:spAutoFit/>
          </a:bodyPr>
          <a:lstStyle/>
          <a:p>
            <a:pPr algn="l" rtl="0" eaLnBrk="0" fontAlgn="base" hangingPunct="0">
              <a:spcBef>
                <a:spcPct val="50000"/>
              </a:spcBef>
              <a:spcAft>
                <a:spcPct val="0"/>
              </a:spcAft>
            </a:pPr>
            <a:endParaRPr kumimoji="1" lang="en-GB" sz="2400" kern="1200">
              <a:solidFill>
                <a:srgbClr val="000000"/>
              </a:solidFill>
              <a:latin typeface="Times New Roman" pitchFamily="18" charset="0"/>
              <a:ea typeface="新細明體" charset="-120"/>
              <a:cs typeface="+mn-cs"/>
            </a:endParaRPr>
          </a:p>
        </p:txBody>
      </p:sp>
      <p:sp>
        <p:nvSpPr>
          <p:cNvPr id="2078" name="Rectangle 30"/>
          <p:cNvSpPr>
            <a:spLocks noGrp="1" noChangeArrowheads="1"/>
          </p:cNvSpPr>
          <p:nvPr>
            <p:ph type="sldNum" sz="quarter" idx="4"/>
          </p:nvPr>
        </p:nvSpPr>
        <p:spPr bwMode="auto">
          <a:xfrm>
            <a:off x="3581400" y="6248400"/>
            <a:ext cx="1905000" cy="45720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bodyPr>
          <a:lstStyle>
            <a:lvl1pPr algn="r">
              <a:spcBef>
                <a:spcPct val="0"/>
              </a:spcBef>
              <a:defRPr sz="900">
                <a:solidFill>
                  <a:srgbClr val="260072"/>
                </a:solidFill>
              </a:defRPr>
            </a:lvl1pPr>
          </a:lstStyle>
          <a:p>
            <a:pPr rtl="0" eaLnBrk="0" fontAlgn="base" hangingPunct="0">
              <a:spcAft>
                <a:spcPct val="0"/>
              </a:spcAft>
            </a:pPr>
            <a:fld id="{8F5E78C9-1C9B-43E3-A174-BCFDCEA9A0B3}" type="slidenum">
              <a:rPr kumimoji="1" lang="en-GB" kern="1200">
                <a:latin typeface="Arial" pitchFamily="34" charset="0"/>
                <a:ea typeface="新細明體" charset="-120"/>
                <a:cs typeface="+mn-cs"/>
              </a:rPr>
              <a:pPr rtl="0" eaLnBrk="0" fontAlgn="base" hangingPunct="0">
                <a:spcAft>
                  <a:spcPct val="0"/>
                </a:spcAft>
              </a:pPr>
              <a:t>‹#›</a:t>
            </a:fld>
            <a:endParaRPr kumimoji="1" lang="en-GB" kern="1200">
              <a:latin typeface="Arial" pitchFamily="34" charset="0"/>
              <a:ea typeface="新細明體" charset="-120"/>
              <a:cs typeface="+mn-cs"/>
            </a:endParaRPr>
          </a:p>
        </p:txBody>
      </p:sp>
      <p:sp>
        <p:nvSpPr>
          <p:cNvPr id="2079" name="Rectangle 31"/>
          <p:cNvSpPr>
            <a:spLocks noGrp="1" noChangeArrowheads="1"/>
          </p:cNvSpPr>
          <p:nvPr>
            <p:ph type="ftr" sz="quarter" idx="3"/>
          </p:nvPr>
        </p:nvSpPr>
        <p:spPr bwMode="auto">
          <a:xfrm>
            <a:off x="539262"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Bef>
                <a:spcPct val="0"/>
              </a:spcBef>
              <a:defRPr sz="600">
                <a:ea typeface="新細明體" pitchFamily="18" charset="-120"/>
              </a:defRPr>
            </a:lvl1pPr>
          </a:lstStyle>
          <a:p>
            <a:pPr algn="l" rtl="0" eaLnBrk="0" fontAlgn="base" hangingPunct="0">
              <a:spcAft>
                <a:spcPct val="0"/>
              </a:spcAft>
            </a:pPr>
            <a:r>
              <a:rPr kumimoji="1" lang="en-US" altLang="zh-TW" kern="1200">
                <a:solidFill>
                  <a:srgbClr val="000000"/>
                </a:solidFill>
                <a:latin typeface="Arial" pitchFamily="34" charset="0"/>
                <a:cs typeface="+mn-cs"/>
              </a:rPr>
              <a:t>© 2002 Deloitte Consulting. All rights reserved. </a:t>
            </a:r>
          </a:p>
          <a:p>
            <a:pPr algn="l" rtl="0" eaLnBrk="0" fontAlgn="base" hangingPunct="0">
              <a:spcAft>
                <a:spcPct val="0"/>
              </a:spcAft>
            </a:pPr>
            <a:r>
              <a:rPr kumimoji="1" lang="en-US" altLang="zh-TW" kern="1200">
                <a:solidFill>
                  <a:srgbClr val="000000"/>
                </a:solidFill>
                <a:latin typeface="Arial" pitchFamily="34" charset="0"/>
                <a:cs typeface="+mn-cs"/>
              </a:rPr>
              <a:t>Confidential and proprietary information for use by Deloitte Consulting staff only</a:t>
            </a:r>
            <a:endParaRPr kumimoji="1" lang="en-GB" kern="1200">
              <a:solidFill>
                <a:srgbClr val="000000"/>
              </a:solidFill>
              <a:latin typeface="Arial" pitchFamily="34" charset="0"/>
              <a:cs typeface="+mn-cs"/>
            </a:endParaRPr>
          </a:p>
        </p:txBody>
      </p:sp>
      <p:sp>
        <p:nvSpPr>
          <p:cNvPr id="2080" name="Rectangle 32"/>
          <p:cNvSpPr>
            <a:spLocks noGrp="1" noChangeArrowheads="1"/>
          </p:cNvSpPr>
          <p:nvPr>
            <p:ph type="title"/>
          </p:nvPr>
        </p:nvSpPr>
        <p:spPr bwMode="auto">
          <a:xfrm>
            <a:off x="515816" y="152400"/>
            <a:ext cx="7195038" cy="609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zh-TW" altLang="en-US" smtClean="0"/>
              <a:t>按一下以編輯母片標題樣式</a:t>
            </a:r>
            <a:endParaRPr lang="en-US" altLang="zh-TW" smtClean="0"/>
          </a:p>
        </p:txBody>
      </p:sp>
      <p:sp>
        <p:nvSpPr>
          <p:cNvPr id="2081" name="Rectangle 33"/>
          <p:cNvSpPr>
            <a:spLocks noGrp="1" noChangeArrowheads="1"/>
          </p:cNvSpPr>
          <p:nvPr>
            <p:ph type="body" idx="1"/>
          </p:nvPr>
        </p:nvSpPr>
        <p:spPr bwMode="auto">
          <a:xfrm>
            <a:off x="539262" y="990600"/>
            <a:ext cx="81534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TW" smtClean="0"/>
              <a:t>Click to edit Master text styles</a:t>
            </a:r>
          </a:p>
          <a:p>
            <a:pPr lvl="1"/>
            <a:r>
              <a:rPr lang="en-US" altLang="zh-TW" smtClean="0"/>
              <a:t>Second level</a:t>
            </a:r>
          </a:p>
          <a:p>
            <a:pPr lvl="2"/>
            <a:r>
              <a:rPr lang="en-US" altLang="zh-TW" smtClean="0"/>
              <a:t>Third level</a:t>
            </a:r>
          </a:p>
          <a:p>
            <a:pPr lvl="3"/>
            <a:r>
              <a:rPr lang="en-US" altLang="zh-TW" smtClean="0"/>
              <a:t>Fourth level</a:t>
            </a:r>
          </a:p>
        </p:txBody>
      </p:sp>
      <p:sp>
        <p:nvSpPr>
          <p:cNvPr id="2082" name="Line 34"/>
          <p:cNvSpPr>
            <a:spLocks noChangeShapeType="1"/>
          </p:cNvSpPr>
          <p:nvPr/>
        </p:nvSpPr>
        <p:spPr bwMode="auto">
          <a:xfrm>
            <a:off x="568569" y="838200"/>
            <a:ext cx="8153400" cy="0"/>
          </a:xfrm>
          <a:prstGeom prst="line">
            <a:avLst/>
          </a:prstGeom>
          <a:noFill/>
          <a:ln w="38100" cap="sq">
            <a:solidFill>
              <a:srgbClr val="25006E"/>
            </a:solidFill>
            <a:round/>
            <a:headEnd type="none" w="sm" len="sm"/>
            <a:tailEnd type="none" w="sm" len="sm"/>
          </a:ln>
          <a:effectLst/>
        </p:spPr>
        <p:txBody>
          <a:bodyPr/>
          <a:lstStyle/>
          <a:p>
            <a:pPr algn="l" rtl="0" eaLnBrk="0" fontAlgn="base" hangingPunct="0">
              <a:spcBef>
                <a:spcPct val="50000"/>
              </a:spcBef>
              <a:spcAft>
                <a:spcPct val="0"/>
              </a:spcAft>
            </a:pPr>
            <a:endParaRPr kumimoji="1" lang="zh-TW" altLang="en-US" sz="1200" kern="1200">
              <a:solidFill>
                <a:srgbClr val="000000"/>
              </a:solidFill>
              <a:latin typeface="Arial" pitchFamily="34" charset="0"/>
              <a:ea typeface="新細明體" charset="-120"/>
              <a:cs typeface="+mn-cs"/>
            </a:endParaRPr>
          </a:p>
        </p:txBody>
      </p:sp>
      <p:pic>
        <p:nvPicPr>
          <p:cNvPr id="2083" name="Picture 35"/>
          <p:cNvPicPr>
            <a:picLocks noChangeAspect="1" noChangeArrowheads="1"/>
          </p:cNvPicPr>
          <p:nvPr/>
        </p:nvPicPr>
        <p:blipFill>
          <a:blip r:embed="rId14" cstate="print"/>
          <a:srcRect/>
          <a:stretch>
            <a:fillRect/>
          </a:stretch>
        </p:blipFill>
        <p:spPr bwMode="auto">
          <a:xfrm>
            <a:off x="7889631" y="6091238"/>
            <a:ext cx="984738" cy="584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15" r:id="rId1"/>
    <p:sldLayoutId id="2147484516" r:id="rId2"/>
    <p:sldLayoutId id="2147484517" r:id="rId3"/>
    <p:sldLayoutId id="2147484518" r:id="rId4"/>
    <p:sldLayoutId id="2147484519" r:id="rId5"/>
    <p:sldLayoutId id="2147484520" r:id="rId6"/>
    <p:sldLayoutId id="2147484521" r:id="rId7"/>
    <p:sldLayoutId id="2147484522" r:id="rId8"/>
    <p:sldLayoutId id="2147484523" r:id="rId9"/>
    <p:sldLayoutId id="2147484524" r:id="rId10"/>
    <p:sldLayoutId id="2147484525" r:id="rId11"/>
    <p:sldLayoutId id="2147484526" r:id="rId12"/>
  </p:sldLayoutIdLst>
  <p:hf hdr="0" dt="0"/>
  <p:txStyles>
    <p:titleStyle>
      <a:lvl1pPr algn="l" rtl="0" eaLnBrk="1" fontAlgn="base" hangingPunct="1">
        <a:spcBef>
          <a:spcPct val="0"/>
        </a:spcBef>
        <a:spcAft>
          <a:spcPct val="0"/>
        </a:spcAft>
        <a:defRPr kumimoji="1" b="1">
          <a:solidFill>
            <a:srgbClr val="260072"/>
          </a:solidFill>
          <a:latin typeface="+mj-lt"/>
          <a:ea typeface="+mj-ea"/>
          <a:cs typeface="+mj-cs"/>
        </a:defRPr>
      </a:lvl1pPr>
      <a:lvl2pPr algn="l" rtl="0" eaLnBrk="1" fontAlgn="base" hangingPunct="1">
        <a:spcBef>
          <a:spcPct val="0"/>
        </a:spcBef>
        <a:spcAft>
          <a:spcPct val="0"/>
        </a:spcAft>
        <a:defRPr kumimoji="1" b="1">
          <a:solidFill>
            <a:srgbClr val="260072"/>
          </a:solidFill>
          <a:latin typeface="Arial" pitchFamily="34" charset="0"/>
        </a:defRPr>
      </a:lvl2pPr>
      <a:lvl3pPr algn="l" rtl="0" eaLnBrk="1" fontAlgn="base" hangingPunct="1">
        <a:spcBef>
          <a:spcPct val="0"/>
        </a:spcBef>
        <a:spcAft>
          <a:spcPct val="0"/>
        </a:spcAft>
        <a:defRPr kumimoji="1" b="1">
          <a:solidFill>
            <a:srgbClr val="260072"/>
          </a:solidFill>
          <a:latin typeface="Arial" pitchFamily="34" charset="0"/>
        </a:defRPr>
      </a:lvl3pPr>
      <a:lvl4pPr algn="l" rtl="0" eaLnBrk="1" fontAlgn="base" hangingPunct="1">
        <a:spcBef>
          <a:spcPct val="0"/>
        </a:spcBef>
        <a:spcAft>
          <a:spcPct val="0"/>
        </a:spcAft>
        <a:defRPr kumimoji="1" b="1">
          <a:solidFill>
            <a:srgbClr val="260072"/>
          </a:solidFill>
          <a:latin typeface="Arial" pitchFamily="34" charset="0"/>
        </a:defRPr>
      </a:lvl4pPr>
      <a:lvl5pPr algn="l" rtl="0" eaLnBrk="1" fontAlgn="base" hangingPunct="1">
        <a:spcBef>
          <a:spcPct val="0"/>
        </a:spcBef>
        <a:spcAft>
          <a:spcPct val="0"/>
        </a:spcAft>
        <a:defRPr kumimoji="1" b="1">
          <a:solidFill>
            <a:srgbClr val="260072"/>
          </a:solidFill>
          <a:latin typeface="Arial" pitchFamily="34" charset="0"/>
        </a:defRPr>
      </a:lvl5pPr>
      <a:lvl6pPr marL="457200" algn="l" rtl="0" eaLnBrk="1" fontAlgn="base" hangingPunct="1">
        <a:spcBef>
          <a:spcPct val="0"/>
        </a:spcBef>
        <a:spcAft>
          <a:spcPct val="0"/>
        </a:spcAft>
        <a:defRPr kumimoji="1" b="1">
          <a:solidFill>
            <a:srgbClr val="260072"/>
          </a:solidFill>
          <a:latin typeface="Arial" pitchFamily="34" charset="0"/>
        </a:defRPr>
      </a:lvl6pPr>
      <a:lvl7pPr marL="914400" algn="l" rtl="0" eaLnBrk="1" fontAlgn="base" hangingPunct="1">
        <a:spcBef>
          <a:spcPct val="0"/>
        </a:spcBef>
        <a:spcAft>
          <a:spcPct val="0"/>
        </a:spcAft>
        <a:defRPr kumimoji="1" b="1">
          <a:solidFill>
            <a:srgbClr val="260072"/>
          </a:solidFill>
          <a:latin typeface="Arial" pitchFamily="34" charset="0"/>
        </a:defRPr>
      </a:lvl7pPr>
      <a:lvl8pPr marL="1371600" algn="l" rtl="0" eaLnBrk="1" fontAlgn="base" hangingPunct="1">
        <a:spcBef>
          <a:spcPct val="0"/>
        </a:spcBef>
        <a:spcAft>
          <a:spcPct val="0"/>
        </a:spcAft>
        <a:defRPr kumimoji="1" b="1">
          <a:solidFill>
            <a:srgbClr val="260072"/>
          </a:solidFill>
          <a:latin typeface="Arial" pitchFamily="34" charset="0"/>
        </a:defRPr>
      </a:lvl8pPr>
      <a:lvl9pPr marL="1828800" algn="l" rtl="0" eaLnBrk="1" fontAlgn="base" hangingPunct="1">
        <a:spcBef>
          <a:spcPct val="0"/>
        </a:spcBef>
        <a:spcAft>
          <a:spcPct val="0"/>
        </a:spcAft>
        <a:defRPr kumimoji="1" b="1">
          <a:solidFill>
            <a:srgbClr val="260072"/>
          </a:solidFill>
          <a:latin typeface="Arial" pitchFamily="34" charset="0"/>
        </a:defRPr>
      </a:lvl9pPr>
    </p:titleStyle>
    <p:bodyStyle>
      <a:lvl1pPr algn="l" rtl="0" eaLnBrk="1" fontAlgn="base" hangingPunct="1">
        <a:spcBef>
          <a:spcPct val="20000"/>
        </a:spcBef>
        <a:spcAft>
          <a:spcPct val="0"/>
        </a:spcAft>
        <a:defRPr kumimoji="1" b="1" i="1">
          <a:solidFill>
            <a:schemeClr val="tx1"/>
          </a:solidFill>
          <a:latin typeface="+mn-lt"/>
          <a:ea typeface="+mn-ea"/>
          <a:cs typeface="+mn-cs"/>
        </a:defRPr>
      </a:lvl1pPr>
      <a:lvl2pPr marL="384175" indent="-193675" algn="l" rtl="0" eaLnBrk="1" fontAlgn="base" hangingPunct="1">
        <a:spcBef>
          <a:spcPct val="20000"/>
        </a:spcBef>
        <a:spcAft>
          <a:spcPct val="0"/>
        </a:spcAft>
        <a:buChar char="•"/>
        <a:defRPr kumimoji="1">
          <a:solidFill>
            <a:schemeClr val="tx1"/>
          </a:solidFill>
          <a:latin typeface="+mn-lt"/>
        </a:defRPr>
      </a:lvl2pPr>
      <a:lvl3pPr marL="762000" indent="-185738" algn="l" rtl="0" eaLnBrk="1" fontAlgn="base" hangingPunct="1">
        <a:spcBef>
          <a:spcPct val="20000"/>
        </a:spcBef>
        <a:spcAft>
          <a:spcPct val="0"/>
        </a:spcAft>
        <a:buChar char="–"/>
        <a:defRPr kumimoji="1" sz="1600">
          <a:solidFill>
            <a:schemeClr val="tx1"/>
          </a:solidFill>
          <a:latin typeface="+mn-lt"/>
        </a:defRPr>
      </a:lvl3pPr>
      <a:lvl4pPr marL="1138238" indent="-185738" algn="l" rtl="0" eaLnBrk="1" fontAlgn="base" hangingPunct="1">
        <a:spcBef>
          <a:spcPct val="20000"/>
        </a:spcBef>
        <a:spcAft>
          <a:spcPct val="0"/>
        </a:spcAft>
        <a:buChar char="•"/>
        <a:defRPr kumimoji="1" sz="1400">
          <a:solidFill>
            <a:schemeClr val="tx1"/>
          </a:solidFill>
          <a:latin typeface="+mn-lt"/>
        </a:defRPr>
      </a:lvl4pPr>
      <a:lvl5pPr marL="2057400" indent="-228600" algn="l" rtl="0" eaLnBrk="1" fontAlgn="base" hangingPunct="1">
        <a:spcBef>
          <a:spcPct val="20000"/>
        </a:spcBef>
        <a:spcAft>
          <a:spcPct val="0"/>
        </a:spcAft>
        <a:buChar char="•"/>
        <a:defRPr kumimoji="1" sz="2400">
          <a:solidFill>
            <a:schemeClr val="tx1"/>
          </a:solidFill>
          <a:latin typeface="+mn-lt"/>
        </a:defRPr>
      </a:lvl5pPr>
      <a:lvl6pPr marL="2514600" indent="-228600" algn="l" rtl="0" eaLnBrk="1" fontAlgn="base" hangingPunct="1">
        <a:spcBef>
          <a:spcPct val="20000"/>
        </a:spcBef>
        <a:spcAft>
          <a:spcPct val="0"/>
        </a:spcAft>
        <a:buChar char="•"/>
        <a:defRPr kumimoji="1" sz="2400">
          <a:solidFill>
            <a:schemeClr val="tx1"/>
          </a:solidFill>
          <a:latin typeface="+mn-lt"/>
        </a:defRPr>
      </a:lvl6pPr>
      <a:lvl7pPr marL="2971800" indent="-228600" algn="l" rtl="0" eaLnBrk="1" fontAlgn="base" hangingPunct="1">
        <a:spcBef>
          <a:spcPct val="20000"/>
        </a:spcBef>
        <a:spcAft>
          <a:spcPct val="0"/>
        </a:spcAft>
        <a:buChar char="•"/>
        <a:defRPr kumimoji="1" sz="2400">
          <a:solidFill>
            <a:schemeClr val="tx1"/>
          </a:solidFill>
          <a:latin typeface="+mn-lt"/>
        </a:defRPr>
      </a:lvl7pPr>
      <a:lvl8pPr marL="3429000" indent="-228600" algn="l" rtl="0" eaLnBrk="1" fontAlgn="base" hangingPunct="1">
        <a:spcBef>
          <a:spcPct val="20000"/>
        </a:spcBef>
        <a:spcAft>
          <a:spcPct val="0"/>
        </a:spcAft>
        <a:buChar char="•"/>
        <a:defRPr kumimoji="1" sz="2400">
          <a:solidFill>
            <a:schemeClr val="tx1"/>
          </a:solidFill>
          <a:latin typeface="+mn-lt"/>
        </a:defRPr>
      </a:lvl8pPr>
      <a:lvl9pPr marL="3886200" indent="-228600" algn="l" rtl="0" eaLnBrk="1" fontAlgn="base" hangingPunct="1">
        <a:spcBef>
          <a:spcPct val="20000"/>
        </a:spcBef>
        <a:spcAft>
          <a:spcPct val="0"/>
        </a:spcAft>
        <a:buChar char="•"/>
        <a:defRPr kumimoji="1" sz="2400">
          <a:solidFill>
            <a:schemeClr val="tx1"/>
          </a:solidFill>
          <a:latin typeface="+mn-lt"/>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3686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528" r:id="rId1"/>
    <p:sldLayoutId id="2147484529" r:id="rId2"/>
    <p:sldLayoutId id="2147484530" r:id="rId3"/>
    <p:sldLayoutId id="2147484531" r:id="rId4"/>
    <p:sldLayoutId id="2147484532" r:id="rId5"/>
    <p:sldLayoutId id="2147484533" r:id="rId6"/>
    <p:sldLayoutId id="2147484534" r:id="rId7"/>
    <p:sldLayoutId id="2147484535" r:id="rId8"/>
    <p:sldLayoutId id="2147484536" r:id="rId9"/>
    <p:sldLayoutId id="2147484537" r:id="rId10"/>
    <p:sldLayoutId id="2147484538" r:id="rId11"/>
    <p:sldLayoutId id="2147484539" r:id="rId12"/>
    <p:sldLayoutId id="2147484540" r:id="rId13"/>
    <p:sldLayoutId id="2147484541" r:id="rId14"/>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1pPr>
      <a:lvl2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2pPr>
      <a:lvl3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3pPr>
      <a:lvl4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4pPr>
      <a:lvl5pPr algn="l" rtl="0" eaLnBrk="1" fontAlgn="ctr" hangingPunct="1">
        <a:lnSpc>
          <a:spcPct val="85000"/>
        </a:lnSpc>
        <a:spcBef>
          <a:spcPct val="0"/>
        </a:spcBef>
        <a:spcAft>
          <a:spcPct val="0"/>
        </a:spcAft>
        <a:defRPr kumimoji="1" sz="3200" b="1">
          <a:solidFill>
            <a:schemeClr val="bg1"/>
          </a:solidFill>
          <a:latin typeface="Tahoma" pitchFamily="34" charset="0"/>
          <a:ea typeface="微軟正黑體" pitchFamily="34" charset="-120"/>
          <a:cs typeface="Tahoma" pitchFamily="34" charset="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1"/>
          </a:solidFill>
          <a:latin typeface="Tahoma" pitchFamily="34" charset="0"/>
          <a:ea typeface="微軟正黑體" pitchFamily="34" charset="-120"/>
          <a:cs typeface="Tahoma" pitchFamily="34" charset="0"/>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1"/>
          </a:solidFill>
          <a:latin typeface="Tahoma" pitchFamily="34" charset="0"/>
          <a:ea typeface="微軟正黑體" pitchFamily="34" charset="-120"/>
          <a:cs typeface="Tahoma" pitchFamily="34" charset="0"/>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1"/>
          </a:solidFill>
          <a:latin typeface="Tahoma" pitchFamily="34" charset="0"/>
          <a:ea typeface="微軟正黑體" pitchFamily="34" charset="-120"/>
          <a:cs typeface="Tahoma" pitchFamily="34" charset="0"/>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1"/>
          </a:solidFill>
          <a:latin typeface="Tahoma" pitchFamily="34" charset="0"/>
          <a:ea typeface="微軟正黑體" pitchFamily="34" charset="-120"/>
          <a:cs typeface="Tahoma" pitchFamily="34" charset="0"/>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1"/>
          </a:solidFill>
          <a:latin typeface="Tahoma" pitchFamily="34" charset="0"/>
          <a:ea typeface="微軟正黑體" pitchFamily="34" charset="-120"/>
          <a:cs typeface="Tahoma" pitchFamily="34" charset="0"/>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8435"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543" r:id="rId1"/>
    <p:sldLayoutId id="2147484544" r:id="rId2"/>
    <p:sldLayoutId id="2147484545" r:id="rId3"/>
    <p:sldLayoutId id="2147484546" r:id="rId4"/>
    <p:sldLayoutId id="2147484547" r:id="rId5"/>
    <p:sldLayoutId id="2147484548" r:id="rId6"/>
    <p:sldLayoutId id="2147484549" r:id="rId7"/>
    <p:sldLayoutId id="2147484550" r:id="rId8"/>
    <p:sldLayoutId id="2147484551" r:id="rId9"/>
    <p:sldLayoutId id="2147484552" r:id="rId10"/>
    <p:sldLayoutId id="2147484553" r:id="rId11"/>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4099"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Lst>
  <p:transition>
    <p:wipe dir="d"/>
  </p:transition>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2051"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568" r:id="rId1"/>
    <p:sldLayoutId id="2147484569" r:id="rId2"/>
    <p:sldLayoutId id="2147484570" r:id="rId3"/>
    <p:sldLayoutId id="2147484571" r:id="rId4"/>
    <p:sldLayoutId id="2147484572" r:id="rId5"/>
    <p:sldLayoutId id="2147484573" r:id="rId6"/>
    <p:sldLayoutId id="2147484574" r:id="rId7"/>
    <p:sldLayoutId id="2147484575" r:id="rId8"/>
    <p:sldLayoutId id="2147484576" r:id="rId9"/>
    <p:sldLayoutId id="2147484577" r:id="rId10"/>
    <p:sldLayoutId id="2147484578" r:id="rId11"/>
  </p:sldLayoutIdLst>
  <p:timing>
    <p:tnLst>
      <p:par>
        <p:cTn id="1" dur="indefinite" restart="never" nodeType="tmRoot"/>
      </p:par>
    </p:tnLst>
  </p:timing>
  <p:hf hdr="0" dt="0"/>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50893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新細明體" pitchFamily="18" charset="-120"/>
              </a:defRPr>
            </a:lvl1pPr>
          </a:lstStyle>
          <a:p>
            <a:pPr rtl="0" fontAlgn="base">
              <a:spcBef>
                <a:spcPct val="0"/>
              </a:spcBef>
              <a:spcAft>
                <a:spcPct val="0"/>
              </a:spcAft>
              <a:defRPr/>
            </a:pPr>
            <a:endParaRPr kumimoji="1" lang="en-US" altLang="zh-TW" kern="1200">
              <a:solidFill>
                <a:srgbClr val="000000"/>
              </a:solidFill>
              <a:cs typeface="+mn-cs"/>
            </a:endParaRPr>
          </a:p>
        </p:txBody>
      </p:sp>
      <p:sp>
        <p:nvSpPr>
          <p:cNvPr id="508934" name="Rectangle 6"/>
          <p:cNvSpPr>
            <a:spLocks noGrp="1" noChangeArrowheads="1"/>
          </p:cNvSpPr>
          <p:nvPr>
            <p:ph type="sldNum" sz="quarter" idx="4"/>
          </p:nvPr>
        </p:nvSpPr>
        <p:spPr bwMode="auto">
          <a:xfrm>
            <a:off x="250825" y="6237288"/>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ea typeface="新細明體" pitchFamily="18" charset="-120"/>
              </a:defRPr>
            </a:lvl1pPr>
          </a:lstStyle>
          <a:p>
            <a:pPr rtl="0" fontAlgn="base">
              <a:spcBef>
                <a:spcPct val="0"/>
              </a:spcBef>
              <a:spcAft>
                <a:spcPct val="0"/>
              </a:spcAft>
              <a:defRPr/>
            </a:pPr>
            <a:fld id="{53E538CF-B56B-4C32-A9AA-4B0465EB0A7E}" type="slidenum">
              <a:rPr kumimoji="1" lang="en-US" altLang="zh-TW" kern="1200">
                <a:solidFill>
                  <a:srgbClr val="000000"/>
                </a:solidFill>
                <a:cs typeface="+mn-cs"/>
              </a:rPr>
              <a:pPr rtl="0" fontAlgn="base">
                <a:spcBef>
                  <a:spcPct val="0"/>
                </a:spcBef>
                <a:spcAft>
                  <a:spcPct val="0"/>
                </a:spcAft>
                <a:defRPr/>
              </a:pPr>
              <a:t>‹#›</a:t>
            </a:fld>
            <a:endParaRPr kumimoji="1" lang="en-US" altLang="zh-TW" kern="1200">
              <a:solidFill>
                <a:srgbClr val="000000"/>
              </a:solidFill>
              <a:cs typeface="+mn-cs"/>
            </a:endParaRPr>
          </a:p>
        </p:txBody>
      </p:sp>
    </p:spTree>
  </p:cSld>
  <p:clrMap bg1="lt1" tx1="dk1" bg2="lt2" tx2="dk2" accent1="accent1" accent2="accent2" accent3="accent3" accent4="accent4" accent5="accent5" accent6="accent6" hlink="hlink" folHlink="folHlink"/>
  <p:sldLayoutIdLst>
    <p:sldLayoutId id="2147484580" r:id="rId1"/>
    <p:sldLayoutId id="2147484581" r:id="rId2"/>
    <p:sldLayoutId id="2147484582" r:id="rId3"/>
    <p:sldLayoutId id="2147484583" r:id="rId4"/>
    <p:sldLayoutId id="2147484584" r:id="rId5"/>
    <p:sldLayoutId id="2147484585" r:id="rId6"/>
    <p:sldLayoutId id="2147484586" r:id="rId7"/>
    <p:sldLayoutId id="2147484587" r:id="rId8"/>
    <p:sldLayoutId id="2147484588" r:id="rId9"/>
    <p:sldLayoutId id="2147484589" r:id="rId10"/>
    <p:sldLayoutId id="2147484590" r:id="rId11"/>
  </p:sldLayoutIdLst>
  <p:hf hdr="0" ftr="0" dt="0"/>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新細明體" pitchFamily="18" charset="-120"/>
        </a:defRPr>
      </a:lvl2pPr>
      <a:lvl3pPr algn="ctr" rtl="0" eaLnBrk="1" fontAlgn="base" hangingPunct="1">
        <a:spcBef>
          <a:spcPct val="0"/>
        </a:spcBef>
        <a:spcAft>
          <a:spcPct val="0"/>
        </a:spcAft>
        <a:defRPr kumimoji="1" sz="4400">
          <a:solidFill>
            <a:schemeClr val="tx2"/>
          </a:solidFill>
          <a:latin typeface="Arial" charset="0"/>
          <a:ea typeface="新細明體" pitchFamily="18" charset="-120"/>
        </a:defRPr>
      </a:lvl3pPr>
      <a:lvl4pPr algn="ctr" rtl="0" eaLnBrk="1" fontAlgn="base" hangingPunct="1">
        <a:spcBef>
          <a:spcPct val="0"/>
        </a:spcBef>
        <a:spcAft>
          <a:spcPct val="0"/>
        </a:spcAft>
        <a:defRPr kumimoji="1" sz="4400">
          <a:solidFill>
            <a:schemeClr val="tx2"/>
          </a:solidFill>
          <a:latin typeface="Arial" charset="0"/>
          <a:ea typeface="新細明體" pitchFamily="18" charset="-120"/>
        </a:defRPr>
      </a:lvl4pPr>
      <a:lvl5pPr algn="ctr" rtl="0" eaLnBrk="1" fontAlgn="base" hangingPunct="1">
        <a:spcBef>
          <a:spcPct val="0"/>
        </a:spcBef>
        <a:spcAft>
          <a:spcPct val="0"/>
        </a:spcAft>
        <a:defRPr kumimoji="1" sz="4400">
          <a:solidFill>
            <a:schemeClr val="tx2"/>
          </a:solidFill>
          <a:latin typeface="Arial" charset="0"/>
          <a:ea typeface="新細明體" pitchFamily="18" charset="-120"/>
        </a:defRPr>
      </a:lvl5pPr>
      <a:lvl6pPr marL="457200" algn="ctr" rtl="0" eaLnBrk="1" fontAlgn="base" hangingPunct="1">
        <a:spcBef>
          <a:spcPct val="0"/>
        </a:spcBef>
        <a:spcAft>
          <a:spcPct val="0"/>
        </a:spcAft>
        <a:defRPr kumimoji="1" sz="4400">
          <a:solidFill>
            <a:schemeClr val="tx2"/>
          </a:solidFill>
          <a:latin typeface="Arial" charset="0"/>
          <a:ea typeface="新細明體" pitchFamily="18" charset="-120"/>
        </a:defRPr>
      </a:lvl6pPr>
      <a:lvl7pPr marL="914400" algn="ctr" rtl="0" eaLnBrk="1" fontAlgn="base" hangingPunct="1">
        <a:spcBef>
          <a:spcPct val="0"/>
        </a:spcBef>
        <a:spcAft>
          <a:spcPct val="0"/>
        </a:spcAft>
        <a:defRPr kumimoji="1" sz="4400">
          <a:solidFill>
            <a:schemeClr val="tx2"/>
          </a:solidFill>
          <a:latin typeface="Arial" charset="0"/>
          <a:ea typeface="新細明體" pitchFamily="18" charset="-120"/>
        </a:defRPr>
      </a:lvl7pPr>
      <a:lvl8pPr marL="1371600" algn="ctr" rtl="0" eaLnBrk="1" fontAlgn="base" hangingPunct="1">
        <a:spcBef>
          <a:spcPct val="0"/>
        </a:spcBef>
        <a:spcAft>
          <a:spcPct val="0"/>
        </a:spcAft>
        <a:defRPr kumimoji="1" sz="4400">
          <a:solidFill>
            <a:schemeClr val="tx2"/>
          </a:solidFill>
          <a:latin typeface="Arial" charset="0"/>
          <a:ea typeface="新細明體" pitchFamily="18" charset="-120"/>
        </a:defRPr>
      </a:lvl8pPr>
      <a:lvl9pPr marL="1828800" algn="ctr" rtl="0" eaLnBrk="1" fontAlgn="base" hangingPunct="1">
        <a:spcBef>
          <a:spcPct val="0"/>
        </a:spcBef>
        <a:spcAft>
          <a:spcPct val="0"/>
        </a:spcAft>
        <a:defRPr kumimoji="1" sz="4400">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07239"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2"/>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lt1" tx1="dk1" bg2="lt2" tx2="dk2" accent1="accent1" accent2="accent2" accent3="accent3" accent4="accent4" accent5="accent5" accent6="accent6" hlink="hlink" folHlink="folHlink"/>
  <p:sldLayoutIdLst>
    <p:sldLayoutId id="2147484592" r:id="rId1"/>
    <p:sldLayoutId id="2147484593" r:id="rId2"/>
    <p:sldLayoutId id="2147484594" r:id="rId3"/>
    <p:sldLayoutId id="2147484595" r:id="rId4"/>
    <p:sldLayoutId id="2147484596" r:id="rId5"/>
    <p:sldLayoutId id="2147484597" r:id="rId6"/>
    <p:sldLayoutId id="2147484598" r:id="rId7"/>
    <p:sldLayoutId id="2147484599" r:id="rId8"/>
    <p:sldLayoutId id="2147484600" r:id="rId9"/>
    <p:sldLayoutId id="2147484601" r:id="rId10"/>
    <p:sldLayoutId id="2147484602" r:id="rId11"/>
  </p:sldLayoutIdLst>
  <p:txStyles>
    <p:titleStyle>
      <a:lvl1pPr algn="l" rtl="0" eaLnBrk="1" fontAlgn="ctr" hangingPunct="1">
        <a:lnSpc>
          <a:spcPct val="85000"/>
        </a:lnSpc>
        <a:spcBef>
          <a:spcPct val="0"/>
        </a:spcBef>
        <a:spcAft>
          <a:spcPct val="0"/>
        </a:spcAft>
        <a:defRPr kumimoji="1" sz="3200" b="1">
          <a:solidFill>
            <a:schemeClr val="accent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b="1">
          <a:solidFill>
            <a:schemeClr val="tx1"/>
          </a:solidFill>
          <a:effectLst>
            <a:outerShdw blurRad="38100" dist="38100" dir="2700000" algn="tl">
              <a:srgbClr val="C0C0C0"/>
            </a:outerShdw>
          </a:effectLst>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7"/>
          <p:cNvSpPr>
            <a:spLocks noGrp="1" noRot="1" noChangeArrowheads="1"/>
          </p:cNvSpPr>
          <p:nvPr>
            <p:ph type="title"/>
          </p:nvPr>
        </p:nvSpPr>
        <p:spPr bwMode="auto">
          <a:xfrm>
            <a:off x="482600" y="333375"/>
            <a:ext cx="8277225" cy="692150"/>
          </a:xfrm>
          <a:prstGeom prst="rect">
            <a:avLst/>
          </a:prstGeom>
          <a:noFill/>
          <a:ln w="9525" algn="ctr">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607240" name="Rectangle 8"/>
          <p:cNvSpPr>
            <a:spLocks noGrp="1" noChangeArrowheads="1"/>
          </p:cNvSpPr>
          <p:nvPr>
            <p:ph type="body" idx="1"/>
          </p:nvPr>
        </p:nvSpPr>
        <p:spPr bwMode="auto">
          <a:xfrm>
            <a:off x="457200" y="1193800"/>
            <a:ext cx="8229600" cy="4932363"/>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lt1" tx1="dk1" bg2="lt2" tx2="dk2" accent1="accent1" accent2="accent2" accent3="accent3" accent4="accent4" accent5="accent5" accent6="accent6" hlink="hlink" folHlink="folHlink"/>
  <p:sldLayoutIdLst>
    <p:sldLayoutId id="2147484604" r:id="rId1"/>
    <p:sldLayoutId id="2147484605" r:id="rId2"/>
    <p:sldLayoutId id="2147484606" r:id="rId3"/>
    <p:sldLayoutId id="2147484607" r:id="rId4"/>
    <p:sldLayoutId id="2147484608" r:id="rId5"/>
    <p:sldLayoutId id="2147484609" r:id="rId6"/>
    <p:sldLayoutId id="2147484610" r:id="rId7"/>
    <p:sldLayoutId id="2147484611" r:id="rId8"/>
    <p:sldLayoutId id="2147484612" r:id="rId9"/>
    <p:sldLayoutId id="2147484613" r:id="rId10"/>
    <p:sldLayoutId id="2147484614" r:id="rId11"/>
  </p:sldLayoutIdLst>
  <p:txStyles>
    <p:titleStyle>
      <a:lvl1pPr algn="l" rtl="0" eaLnBrk="0" fontAlgn="ctr" hangingPunct="0">
        <a:lnSpc>
          <a:spcPct val="85000"/>
        </a:lnSpc>
        <a:spcBef>
          <a:spcPct val="0"/>
        </a:spcBef>
        <a:spcAft>
          <a:spcPct val="0"/>
        </a:spcAft>
        <a:defRPr kumimoji="1" sz="3200" b="1">
          <a:solidFill>
            <a:schemeClr val="accent2"/>
          </a:solidFill>
          <a:latin typeface="+mj-lt"/>
          <a:ea typeface="新細明體" charset="-120"/>
          <a:cs typeface="+mj-cs"/>
        </a:defRPr>
      </a:lvl1pPr>
      <a:lvl2pPr algn="l" rtl="0" eaLnBrk="0" fontAlgn="ctr" hangingPunct="0">
        <a:lnSpc>
          <a:spcPct val="85000"/>
        </a:lnSpc>
        <a:spcBef>
          <a:spcPct val="0"/>
        </a:spcBef>
        <a:spcAft>
          <a:spcPct val="0"/>
        </a:spcAft>
        <a:defRPr kumimoji="1" sz="3200" b="1">
          <a:solidFill>
            <a:schemeClr val="accent2"/>
          </a:solidFill>
          <a:latin typeface="Arial" charset="0"/>
          <a:ea typeface="新細明體" charset="-120"/>
        </a:defRPr>
      </a:lvl2pPr>
      <a:lvl3pPr algn="l" rtl="0" eaLnBrk="0" fontAlgn="ctr" hangingPunct="0">
        <a:lnSpc>
          <a:spcPct val="85000"/>
        </a:lnSpc>
        <a:spcBef>
          <a:spcPct val="0"/>
        </a:spcBef>
        <a:spcAft>
          <a:spcPct val="0"/>
        </a:spcAft>
        <a:defRPr kumimoji="1" sz="3200" b="1">
          <a:solidFill>
            <a:schemeClr val="accent2"/>
          </a:solidFill>
          <a:latin typeface="Arial" charset="0"/>
          <a:ea typeface="新細明體" charset="-120"/>
        </a:defRPr>
      </a:lvl3pPr>
      <a:lvl4pPr algn="l" rtl="0" eaLnBrk="0" fontAlgn="ctr" hangingPunct="0">
        <a:lnSpc>
          <a:spcPct val="85000"/>
        </a:lnSpc>
        <a:spcBef>
          <a:spcPct val="0"/>
        </a:spcBef>
        <a:spcAft>
          <a:spcPct val="0"/>
        </a:spcAft>
        <a:defRPr kumimoji="1" sz="3200" b="1">
          <a:solidFill>
            <a:schemeClr val="accent2"/>
          </a:solidFill>
          <a:latin typeface="Arial" charset="0"/>
          <a:ea typeface="新細明體" charset="-120"/>
        </a:defRPr>
      </a:lvl4pPr>
      <a:lvl5pPr algn="l" rtl="0" eaLnBrk="0" fontAlgn="ctr" hangingPunct="0">
        <a:lnSpc>
          <a:spcPct val="85000"/>
        </a:lnSpc>
        <a:spcBef>
          <a:spcPct val="0"/>
        </a:spcBef>
        <a:spcAft>
          <a:spcPct val="0"/>
        </a:spcAft>
        <a:defRPr kumimoji="1" sz="3200" b="1">
          <a:solidFill>
            <a:schemeClr val="accent2"/>
          </a:solidFill>
          <a:latin typeface="Arial" charset="0"/>
          <a:ea typeface="新細明體" charset="-120"/>
        </a:defRPr>
      </a:lvl5pPr>
      <a:lvl6pPr marL="457200" algn="l" rtl="0" fontAlgn="ctr">
        <a:lnSpc>
          <a:spcPct val="85000"/>
        </a:lnSpc>
        <a:spcBef>
          <a:spcPct val="0"/>
        </a:spcBef>
        <a:spcAft>
          <a:spcPct val="0"/>
        </a:spcAft>
        <a:defRPr kumimoji="1" sz="3200" b="1">
          <a:solidFill>
            <a:schemeClr val="accent2"/>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chemeClr val="accent2"/>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chemeClr val="accent2"/>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chemeClr val="accent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tx1"/>
          </a:solidFill>
          <a:effectLst>
            <a:outerShdw blurRad="38100" dist="38100" dir="2700000" algn="tl">
              <a:srgbClr val="C0C0C0"/>
            </a:outerShdw>
          </a:effectLst>
          <a:latin typeface="+mn-lt"/>
          <a:ea typeface="新細明體" charset="-120"/>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tx1"/>
          </a:solidFill>
          <a:effectLst>
            <a:outerShdw blurRad="38100" dist="38100" dir="2700000" algn="tl">
              <a:srgbClr val="C0C0C0"/>
            </a:outerShdw>
          </a:effectLst>
          <a:latin typeface="+mn-lt"/>
          <a:ea typeface="新細明體" charset="-120"/>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tx1"/>
          </a:solidFill>
          <a:effectLst>
            <a:outerShdw blurRad="38100" dist="38100" dir="2700000" algn="tl">
              <a:srgbClr val="C0C0C0"/>
            </a:outerShdw>
          </a:effectLst>
          <a:latin typeface="+mn-lt"/>
          <a:ea typeface="新細明體" charset="-120"/>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tx1"/>
          </a:solidFill>
          <a:effectLst>
            <a:outerShdw blurRad="38100" dist="38100" dir="2700000" algn="tl">
              <a:srgbClr val="C0C0C0"/>
            </a:outerShdw>
          </a:effectLst>
          <a:latin typeface="+mn-lt"/>
          <a:ea typeface="新細明體" charset="-120"/>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新細明體" charset="-120"/>
        </a:defRPr>
      </a:lvl5pPr>
      <a:lvl6pPr marL="2514600" indent="-228600" algn="l" rtl="0" fontAlgn="base">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6pPr>
      <a:lvl7pPr marL="2971800" indent="-228600" algn="l" rtl="0" fontAlgn="base">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7pPr>
      <a:lvl8pPr marL="3429000" indent="-228600" algn="l" rtl="0" fontAlgn="base">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8pPr>
      <a:lvl9pPr marL="3886200" indent="-228600" algn="l" rtl="0" fontAlgn="base">
        <a:spcBef>
          <a:spcPct val="20000"/>
        </a:spcBef>
        <a:spcAft>
          <a:spcPct val="0"/>
        </a:spcAft>
        <a:buClr>
          <a:srgbClr val="000099"/>
        </a:buClr>
        <a:buSzPct val="70000"/>
        <a:buFont typeface="Wingdings" pitchFamily="2" charset="2"/>
        <a:defRPr kumimoji="1" sz="1200" b="1">
          <a:solidFill>
            <a:schemeClr val="tx1"/>
          </a:solidFill>
          <a:effectLst>
            <a:outerShdw blurRad="38100" dist="38100" dir="2700000" algn="tl">
              <a:srgbClr val="C0C0C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3"/>
          <p:cNvSpPr>
            <a:spLocks noGrp="1" noRot="1" noChangeArrowheads="1"/>
          </p:cNvSpPr>
          <p:nvPr>
            <p:ph type="title"/>
          </p:nvPr>
        </p:nvSpPr>
        <p:spPr bwMode="auto">
          <a:xfrm>
            <a:off x="474663" y="322263"/>
            <a:ext cx="8162925" cy="747712"/>
          </a:xfrm>
          <a:prstGeom prst="rect">
            <a:avLst/>
          </a:prstGeom>
          <a:noFill/>
          <a:ln w="9525">
            <a:noFill/>
            <a:miter lim="800000"/>
            <a:headEnd/>
            <a:tailEnd/>
          </a:ln>
          <a:effectLst>
            <a:outerShdw dist="35921" dir="2700000"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55012" name="Rectangle 4"/>
          <p:cNvSpPr>
            <a:spLocks noGrp="1" noChangeArrowheads="1"/>
          </p:cNvSpPr>
          <p:nvPr>
            <p:ph type="body" idx="1"/>
          </p:nvPr>
        </p:nvSpPr>
        <p:spPr bwMode="auto">
          <a:xfrm>
            <a:off x="500063" y="1295400"/>
            <a:ext cx="8110537" cy="46783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616" r:id="rId1"/>
    <p:sldLayoutId id="2147484617" r:id="rId2"/>
    <p:sldLayoutId id="2147484618" r:id="rId3"/>
    <p:sldLayoutId id="2147484619" r:id="rId4"/>
    <p:sldLayoutId id="2147484620" r:id="rId5"/>
    <p:sldLayoutId id="2147484621" r:id="rId6"/>
    <p:sldLayoutId id="2147484622" r:id="rId7"/>
    <p:sldLayoutId id="2147484623" r:id="rId8"/>
    <p:sldLayoutId id="2147484624" r:id="rId9"/>
    <p:sldLayoutId id="2147484625" r:id="rId10"/>
    <p:sldLayoutId id="2147484626" r:id="rId11"/>
  </p:sldLayoutIdLst>
  <p:transition advTm="5000">
    <p:zoom/>
  </p:transition>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rgbClr val="FFFF00"/>
          </a:solidFill>
          <a:latin typeface="+mj-lt"/>
          <a:ea typeface="新細明體" charset="-120"/>
          <a:cs typeface="+mj-cs"/>
        </a:defRPr>
      </a:lvl1pPr>
      <a:lvl2pPr algn="l" rtl="0" eaLnBrk="0" fontAlgn="ctr" hangingPunct="0">
        <a:lnSpc>
          <a:spcPct val="85000"/>
        </a:lnSpc>
        <a:spcBef>
          <a:spcPct val="0"/>
        </a:spcBef>
        <a:spcAft>
          <a:spcPct val="0"/>
        </a:spcAft>
        <a:defRPr kumimoji="1" sz="3200" b="1">
          <a:solidFill>
            <a:srgbClr val="FFFF00"/>
          </a:solidFill>
          <a:latin typeface="Arial" charset="0"/>
          <a:ea typeface="新細明體" charset="-120"/>
        </a:defRPr>
      </a:lvl2pPr>
      <a:lvl3pPr algn="l" rtl="0" eaLnBrk="0" fontAlgn="ctr" hangingPunct="0">
        <a:lnSpc>
          <a:spcPct val="85000"/>
        </a:lnSpc>
        <a:spcBef>
          <a:spcPct val="0"/>
        </a:spcBef>
        <a:spcAft>
          <a:spcPct val="0"/>
        </a:spcAft>
        <a:defRPr kumimoji="1" sz="3200" b="1">
          <a:solidFill>
            <a:srgbClr val="FFFF00"/>
          </a:solidFill>
          <a:latin typeface="Arial" charset="0"/>
          <a:ea typeface="新細明體" charset="-120"/>
        </a:defRPr>
      </a:lvl3pPr>
      <a:lvl4pPr algn="l" rtl="0" eaLnBrk="0" fontAlgn="ctr" hangingPunct="0">
        <a:lnSpc>
          <a:spcPct val="85000"/>
        </a:lnSpc>
        <a:spcBef>
          <a:spcPct val="0"/>
        </a:spcBef>
        <a:spcAft>
          <a:spcPct val="0"/>
        </a:spcAft>
        <a:defRPr kumimoji="1" sz="3200" b="1">
          <a:solidFill>
            <a:srgbClr val="FFFF00"/>
          </a:solidFill>
          <a:latin typeface="Arial" charset="0"/>
          <a:ea typeface="新細明體" charset="-120"/>
        </a:defRPr>
      </a:lvl4pPr>
      <a:lvl5pPr algn="l" rtl="0" eaLnBrk="0" fontAlgn="ctr" hangingPunct="0">
        <a:lnSpc>
          <a:spcPct val="85000"/>
        </a:lnSpc>
        <a:spcBef>
          <a:spcPct val="0"/>
        </a:spcBef>
        <a:spcAft>
          <a:spcPct val="0"/>
        </a:spcAft>
        <a:defRPr kumimoji="1" sz="3200" b="1">
          <a:solidFill>
            <a:srgbClr val="FFFF00"/>
          </a:solidFill>
          <a:latin typeface="Arial" charset="0"/>
          <a:ea typeface="新細明體" charset="-120"/>
        </a:defRPr>
      </a:lvl5pPr>
      <a:lvl6pPr marL="457200" algn="l" rtl="0" fontAlgn="ctr">
        <a:lnSpc>
          <a:spcPct val="85000"/>
        </a:lnSpc>
        <a:spcBef>
          <a:spcPct val="0"/>
        </a:spcBef>
        <a:spcAft>
          <a:spcPct val="0"/>
        </a:spcAft>
        <a:defRPr kumimoji="1" sz="3200" b="1">
          <a:solidFill>
            <a:srgbClr val="FFFF00"/>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rgbClr val="FFFF00"/>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rgbClr val="FFFF00"/>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rgbClr val="FFFF00"/>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FFFF66"/>
        </a:buClr>
        <a:buSzPct val="80000"/>
        <a:buChar char="•"/>
        <a:defRPr kumimoji="1" sz="2400" b="1">
          <a:solidFill>
            <a:srgbClr val="FFFF66"/>
          </a:solidFill>
          <a:effectLst>
            <a:outerShdw blurRad="38100" dist="38100" dir="2700000" algn="tl">
              <a:srgbClr val="000000"/>
            </a:outerShdw>
          </a:effectLst>
          <a:latin typeface="+mn-lt"/>
          <a:ea typeface="新細明體" charset="-120"/>
          <a:cs typeface="+mn-cs"/>
        </a:defRPr>
      </a:lvl1pPr>
      <a:lvl2pPr marL="742950" indent="-285750" algn="l" rtl="0" eaLnBrk="0" fontAlgn="base" hangingPunct="0">
        <a:spcBef>
          <a:spcPct val="20000"/>
        </a:spcBef>
        <a:spcAft>
          <a:spcPct val="0"/>
        </a:spcAft>
        <a:buClr>
          <a:schemeClr val="tx1"/>
        </a:buClr>
        <a:buSzPct val="70000"/>
        <a:buFont typeface="Times New Roman" pitchFamily="18" charset="0"/>
        <a:buChar char="–"/>
        <a:defRPr kumimoji="1" sz="2000" b="1">
          <a:solidFill>
            <a:schemeClr val="tx1"/>
          </a:solidFill>
          <a:effectLst>
            <a:outerShdw blurRad="38100" dist="38100" dir="2700000" algn="tl">
              <a:srgbClr val="000000"/>
            </a:outerShdw>
          </a:effectLst>
          <a:latin typeface="+mn-lt"/>
          <a:ea typeface="新細明體" charset="-120"/>
        </a:defRPr>
      </a:lvl2pPr>
      <a:lvl3pPr marL="1143000" indent="-228600" algn="l" rtl="0" eaLnBrk="0" fontAlgn="base" hangingPunct="0">
        <a:spcBef>
          <a:spcPct val="20000"/>
        </a:spcBef>
        <a:spcAft>
          <a:spcPct val="0"/>
        </a:spcAft>
        <a:buClr>
          <a:schemeClr val="tx1"/>
        </a:buClr>
        <a:buSzPct val="75000"/>
        <a:buFont typeface="Wingdings" pitchFamily="2" charset="2"/>
        <a:buChar char="§"/>
        <a:defRPr kumimoji="1" b="1">
          <a:solidFill>
            <a:schemeClr val="tx1"/>
          </a:solidFill>
          <a:effectLst>
            <a:outerShdw blurRad="38100" dist="38100" dir="2700000" algn="tl">
              <a:srgbClr val="000000"/>
            </a:outerShdw>
          </a:effectLst>
          <a:latin typeface="+mn-lt"/>
          <a:ea typeface="新細明體" charset="-120"/>
        </a:defRPr>
      </a:lvl3pPr>
      <a:lvl4pPr marL="1600200" indent="-228600" algn="l" rtl="0" eaLnBrk="0" fontAlgn="base" hangingPunct="0">
        <a:spcBef>
          <a:spcPct val="20000"/>
        </a:spcBef>
        <a:spcAft>
          <a:spcPct val="0"/>
        </a:spcAft>
        <a:buClr>
          <a:schemeClr val="tx1"/>
        </a:buClr>
        <a:buSzPct val="70000"/>
        <a:buFont typeface="Times New Roman" pitchFamily="18" charset="0"/>
        <a:buChar char="–"/>
        <a:defRPr kumimoji="1" sz="1200" b="1">
          <a:solidFill>
            <a:schemeClr val="tx1"/>
          </a:solidFill>
          <a:effectLst>
            <a:outerShdw blurRad="38100" dist="38100" dir="2700000" algn="tl">
              <a:srgbClr val="000000"/>
            </a:outerShdw>
          </a:effectLst>
          <a:latin typeface="+mn-lt"/>
          <a:ea typeface="新細明體" charset="-120"/>
        </a:defRPr>
      </a:lvl4pPr>
      <a:lvl5pPr marL="2057400" indent="-228600" algn="l" rtl="0" eaLnBrk="0" fontAlgn="base" hangingPunct="0">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新細明體" charset="-120"/>
        </a:defRPr>
      </a:lvl5pPr>
      <a:lvl6pPr marL="25146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SzPct val="70000"/>
        <a:buFont typeface="Wingdings" pitchFamily="2" charset="2"/>
        <a:defRPr kumimoji="1" sz="1200" b="1">
          <a:solidFill>
            <a:schemeClr val="tx1"/>
          </a:solidFill>
          <a:effectLst>
            <a:outerShdw blurRad="38100" dist="38100" dir="2700000" algn="tl">
              <a:srgbClr val="000000"/>
            </a:outerShdw>
          </a:effectLst>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sldNum" sz="quarter" idx="4"/>
          </p:nvPr>
        </p:nvSpPr>
        <p:spPr bwMode="auto">
          <a:xfrm>
            <a:off x="0" y="6381750"/>
            <a:ext cx="1512888"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kumimoji="0" sz="1200">
                <a:solidFill>
                  <a:srgbClr val="000099"/>
                </a:solidFill>
                <a:latin typeface="Tahoma" pitchFamily="34" charset="0"/>
                <a:ea typeface="+mn-ea"/>
              </a:defRPr>
            </a:lvl1pPr>
          </a:lstStyle>
          <a:p>
            <a:pPr>
              <a:defRPr/>
            </a:pPr>
            <a:fld id="{C4137563-CC8D-4D62-98FB-E203AB5094EE}" type="slidenum">
              <a:rPr lang="zh-TW" altLang="en-US"/>
              <a:pPr>
                <a:defRPr/>
              </a:pPr>
              <a:t>‹#›</a:t>
            </a:fld>
            <a:endParaRPr lang="en-US" altLang="zh-TW"/>
          </a:p>
        </p:txBody>
      </p:sp>
      <p:sp>
        <p:nvSpPr>
          <p:cNvPr id="61443" name="Rectangle 3"/>
          <p:cNvSpPr>
            <a:spLocks noGrp="1" noRot="1" noChangeArrowheads="1"/>
          </p:cNvSpPr>
          <p:nvPr>
            <p:ph type="title"/>
          </p:nvPr>
        </p:nvSpPr>
        <p:spPr bwMode="auto">
          <a:xfrm>
            <a:off x="457200" y="304800"/>
            <a:ext cx="8229600" cy="531813"/>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4100" name="Rectangle 4"/>
          <p:cNvSpPr>
            <a:spLocks noGrp="1" noChangeArrowheads="1"/>
          </p:cNvSpPr>
          <p:nvPr>
            <p:ph type="body" idx="1"/>
          </p:nvPr>
        </p:nvSpPr>
        <p:spPr bwMode="auto">
          <a:xfrm>
            <a:off x="457200" y="1125538"/>
            <a:ext cx="8229600" cy="5000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Tree>
  </p:cSld>
  <p:clrMap bg1="dk2" tx1="lt1" bg2="dk1"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rgbClr val="000099"/>
          </a:solidFill>
          <a:latin typeface="+mj-lt"/>
          <a:ea typeface="+mj-ea"/>
          <a:cs typeface="+mj-cs"/>
        </a:defRPr>
      </a:lvl1pPr>
      <a:lvl2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rgbClr val="000099"/>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800" b="1">
          <a:solidFill>
            <a:srgbClr val="0000CC"/>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400">
          <a:solidFill>
            <a:srgbClr val="0000CC"/>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000">
          <a:solidFill>
            <a:srgbClr val="0000CC"/>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a:solidFill>
            <a:srgbClr val="0000CC"/>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buChar char="»"/>
        <a:defRPr kumimoji="1" sz="1600">
          <a:solidFill>
            <a:srgbClr val="0000CC"/>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63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cSld>
  <p:clrMap bg1="dk2" tx1="lt1" bg2="dk1" tx2="lt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 id="2147484633" r:id="rId6"/>
    <p:sldLayoutId id="2147484634" r:id="rId7"/>
    <p:sldLayoutId id="2147484635" r:id="rId8"/>
    <p:sldLayoutId id="2147484636" r:id="rId9"/>
    <p:sldLayoutId id="2147484637" r:id="rId10"/>
    <p:sldLayoutId id="2147484638" r:id="rId11"/>
    <p:sldLayoutId id="2147484639" r:id="rId12"/>
    <p:sldLayoutId id="2147484640" r:id="rId13"/>
  </p:sldLayoutIdLst>
  <p:transition>
    <p:zoom/>
  </p:transition>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chemeClr val="tx2"/>
          </a:solidFill>
          <a:latin typeface="+mj-lt"/>
          <a:ea typeface="+mj-ea"/>
          <a:cs typeface="+mj-cs"/>
        </a:defRPr>
      </a:lvl1pPr>
      <a:lvl2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0" fontAlgn="ctr" hangingPunct="0">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mn-ea"/>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16387"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spTree>
    <p:extLst>
      <p:ext uri="{BB962C8B-B14F-4D97-AF65-F5344CB8AC3E}">
        <p14:creationId xmlns:p14="http://schemas.microsoft.com/office/powerpoint/2010/main" val="3852437232"/>
      </p:ext>
    </p:extLst>
  </p:cSld>
  <p:clrMap bg1="dk2" tx1="lt1" bg2="dk1" tx2="lt2" accent1="accent1" accent2="accent2" accent3="accent3" accent4="accent4" accent5="accent5" accent6="accent6" hlink="hlink" folHlink="folHlink"/>
  <p:sldLayoutIdLst>
    <p:sldLayoutId id="2147484642" r:id="rId1"/>
    <p:sldLayoutId id="2147484643" r:id="rId2"/>
    <p:sldLayoutId id="2147484644" r:id="rId3"/>
    <p:sldLayoutId id="2147484645" r:id="rId4"/>
    <p:sldLayoutId id="2147484646" r:id="rId5"/>
    <p:sldLayoutId id="2147484647" r:id="rId6"/>
    <p:sldLayoutId id="2147484648" r:id="rId7"/>
    <p:sldLayoutId id="2147484649" r:id="rId8"/>
    <p:sldLayoutId id="2147484650" r:id="rId9"/>
    <p:sldLayoutId id="2147484651" r:id="rId10"/>
    <p:sldLayoutId id="2147484652" r:id="rId11"/>
    <p:sldLayoutId id="2147484653" r:id="rId12"/>
    <p:sldLayoutId id="2147484654" r:id="rId13"/>
  </p:sldLayoutIdLst>
  <p:timing>
    <p:tnLst>
      <p:par>
        <p:cTn id="1" dur="indefinite" restart="never" nodeType="tmRoot"/>
      </p:par>
    </p:tnLst>
  </p:timing>
  <p:txStyles>
    <p:titleStyle>
      <a:lvl1pPr algn="l" rtl="0" eaLnBrk="0" fontAlgn="ctr" hangingPunct="0">
        <a:lnSpc>
          <a:spcPct val="85000"/>
        </a:lnSpc>
        <a:spcBef>
          <a:spcPct val="0"/>
        </a:spcBef>
        <a:spcAft>
          <a:spcPct val="0"/>
        </a:spcAft>
        <a:defRPr kumimoji="1" sz="3200" b="1">
          <a:solidFill>
            <a:schemeClr val="tx2"/>
          </a:solidFill>
          <a:latin typeface="+mj-lt"/>
          <a:ea typeface="PMingLiU" pitchFamily="18" charset="-120"/>
          <a:cs typeface="+mj-cs"/>
        </a:defRPr>
      </a:lvl1pPr>
      <a:lvl2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2pPr>
      <a:lvl3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3pPr>
      <a:lvl4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4pPr>
      <a:lvl5pPr algn="l" rtl="0" eaLnBrk="0" fontAlgn="ctr" hangingPunct="0">
        <a:lnSpc>
          <a:spcPct val="85000"/>
        </a:lnSpc>
        <a:spcBef>
          <a:spcPct val="0"/>
        </a:spcBef>
        <a:spcAft>
          <a:spcPct val="0"/>
        </a:spcAft>
        <a:defRPr kumimoji="1" sz="3200" b="1">
          <a:solidFill>
            <a:schemeClr val="tx2"/>
          </a:solidFill>
          <a:latin typeface="Arial" charset="0"/>
          <a:ea typeface="PMingLiU" pitchFamily="18" charset="-120"/>
        </a:defRPr>
      </a:lvl5pPr>
      <a:lvl6pPr marL="457200" algn="l" rtl="0" fontAlgn="ctr">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fontAlgn="ctr">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fontAlgn="ctr">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fontAlgn="ctr">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lr>
          <a:srgbClr val="000099"/>
        </a:buClr>
        <a:buSzPct val="80000"/>
        <a:buFont typeface="Wingdings" pitchFamily="2" charset="2"/>
        <a:buChar char="§"/>
        <a:defRPr kumimoji="1" sz="2400" b="1">
          <a:solidFill>
            <a:schemeClr val="bg2"/>
          </a:solidFill>
          <a:latin typeface="+mn-lt"/>
          <a:ea typeface="PMingLiU" pitchFamily="18" charset="-120"/>
          <a:cs typeface="+mn-cs"/>
        </a:defRPr>
      </a:lvl1pPr>
      <a:lvl2pPr marL="742950" indent="-285750" algn="l" rtl="0" eaLnBrk="0" fontAlgn="base" hangingPunct="0">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PMingLiU" pitchFamily="18" charset="-120"/>
        </a:defRPr>
      </a:lvl2pPr>
      <a:lvl3pPr marL="1143000" indent="-228600" algn="l" rtl="0" eaLnBrk="0" fontAlgn="base" hangingPunct="0">
        <a:spcBef>
          <a:spcPct val="20000"/>
        </a:spcBef>
        <a:spcAft>
          <a:spcPct val="0"/>
        </a:spcAft>
        <a:buClr>
          <a:srgbClr val="000099"/>
        </a:buClr>
        <a:buSzPct val="75000"/>
        <a:buFont typeface="Wingdings" pitchFamily="2" charset="2"/>
        <a:buChar char="§"/>
        <a:defRPr kumimoji="1" b="1">
          <a:solidFill>
            <a:schemeClr val="bg2"/>
          </a:solidFill>
          <a:latin typeface="+mn-lt"/>
          <a:ea typeface="PMingLiU" pitchFamily="18" charset="-120"/>
        </a:defRPr>
      </a:lvl3pPr>
      <a:lvl4pPr marL="1600200" indent="-228600" algn="l" rtl="0" eaLnBrk="0" fontAlgn="base" hangingPunct="0">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PMingLiU" pitchFamily="18" charset="-120"/>
        </a:defRPr>
      </a:lvl4pPr>
      <a:lvl5pPr marL="2057400" indent="-228600" algn="l" rtl="0" eaLnBrk="0" fontAlgn="base" hangingPunct="0">
        <a:spcBef>
          <a:spcPct val="20000"/>
        </a:spcBef>
        <a:spcAft>
          <a:spcPct val="0"/>
        </a:spcAft>
        <a:buClr>
          <a:srgbClr val="000099"/>
        </a:buClr>
        <a:buSzPct val="70000"/>
        <a:buFont typeface="Wingdings" pitchFamily="2" charset="2"/>
        <a:defRPr kumimoji="1" sz="1200" b="1">
          <a:solidFill>
            <a:schemeClr val="bg2"/>
          </a:solidFill>
          <a:latin typeface="+mn-lt"/>
          <a:ea typeface="PMingLiU" pitchFamily="18" charset="-120"/>
        </a:defRPr>
      </a:lvl5pPr>
      <a:lvl6pPr marL="25146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fontAlgn="base">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550914" name="Rectangle 2"/>
          <p:cNvSpPr>
            <a:spLocks noGrp="1" noRot="1" noChangeArrowheads="1"/>
          </p:cNvSpPr>
          <p:nvPr>
            <p:ph type="title"/>
          </p:nvPr>
        </p:nvSpPr>
        <p:spPr bwMode="auto">
          <a:xfrm>
            <a:off x="482600" y="333375"/>
            <a:ext cx="8277225" cy="692150"/>
          </a:xfrm>
          <a:prstGeom prst="rect">
            <a:avLst/>
          </a:prstGeom>
          <a:noFill/>
          <a:ln w="9525">
            <a:noFill/>
            <a:miter lim="800000"/>
            <a:headEnd/>
            <a:tailEnd/>
          </a:ln>
          <a:effectLst>
            <a:outerShdw dist="28398" dir="1593903" algn="ctr" rotWithShape="0">
              <a:srgbClr val="DDDDDD"/>
            </a:outerShdw>
          </a:effectLst>
        </p:spPr>
        <p:txBody>
          <a:bodyPr vert="horz" wrap="square" lIns="91440" tIns="45720" rIns="91440" bIns="45720" numCol="1" anchor="ctr" anchorCtr="0" compatLnSpc="1">
            <a:prstTxWarp prst="textNoShape">
              <a:avLst/>
            </a:prstTxWarp>
          </a:bodyPr>
          <a:lstStyle/>
          <a:p>
            <a:pPr lvl="0"/>
            <a:r>
              <a:rPr lang="en-US" altLang="zh-TW" smtClean="0"/>
              <a:t>Title</a:t>
            </a:r>
          </a:p>
        </p:txBody>
      </p:sp>
      <p:sp>
        <p:nvSpPr>
          <p:cNvPr id="5123" name="Rectangle 3"/>
          <p:cNvSpPr>
            <a:spLocks noGrp="1" noChangeArrowheads="1"/>
          </p:cNvSpPr>
          <p:nvPr>
            <p:ph type="body" idx="1"/>
          </p:nvPr>
        </p:nvSpPr>
        <p:spPr bwMode="auto">
          <a:xfrm>
            <a:off x="457200" y="1193800"/>
            <a:ext cx="8229600" cy="4932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endParaRPr lang="en-US" altLang="zh-TW" smtClean="0"/>
          </a:p>
        </p:txBody>
      </p:sp>
      <p:pic>
        <p:nvPicPr>
          <p:cNvPr id="5124" name="圖片 5" descr="Emb'Core灰色吧.jpg"/>
          <p:cNvPicPr>
            <a:picLocks noChangeAspect="1"/>
          </p:cNvPicPr>
          <p:nvPr/>
        </p:nvPicPr>
        <p:blipFill>
          <a:blip r:embed="rId15" cstate="print"/>
          <a:srcRect/>
          <a:stretch>
            <a:fillRect/>
          </a:stretch>
        </p:blipFill>
        <p:spPr bwMode="auto">
          <a:xfrm>
            <a:off x="0" y="6302375"/>
            <a:ext cx="9144000" cy="555625"/>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Lst>
  <p:timing>
    <p:tnLst>
      <p:par>
        <p:cTn id="1" dur="indefinite" restart="never" nodeType="tmRoot"/>
      </p:par>
    </p:tnLst>
  </p:timing>
  <p:txStyles>
    <p:titleStyle>
      <a:lvl1pPr algn="l" rtl="0" eaLnBrk="1" fontAlgn="ctr" hangingPunct="1">
        <a:lnSpc>
          <a:spcPct val="85000"/>
        </a:lnSpc>
        <a:spcBef>
          <a:spcPct val="0"/>
        </a:spcBef>
        <a:spcAft>
          <a:spcPct val="0"/>
        </a:spcAft>
        <a:defRPr kumimoji="1" sz="3200" b="1">
          <a:solidFill>
            <a:schemeClr val="tx2"/>
          </a:solidFill>
          <a:latin typeface="+mj-lt"/>
          <a:ea typeface="+mj-ea"/>
          <a:cs typeface="+mj-cs"/>
        </a:defRPr>
      </a:lvl1pPr>
      <a:lvl2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2pPr>
      <a:lvl3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3pPr>
      <a:lvl4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4pPr>
      <a:lvl5pPr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5pPr>
      <a:lvl6pPr marL="4572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6pPr>
      <a:lvl7pPr marL="9144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7pPr>
      <a:lvl8pPr marL="13716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8pPr>
      <a:lvl9pPr marL="1828800" algn="l" rtl="0" eaLnBrk="1" fontAlgn="ctr" hangingPunct="1">
        <a:lnSpc>
          <a:spcPct val="85000"/>
        </a:lnSpc>
        <a:spcBef>
          <a:spcPct val="0"/>
        </a:spcBef>
        <a:spcAft>
          <a:spcPct val="0"/>
        </a:spcAft>
        <a:defRPr kumimoji="1" sz="3200" b="1">
          <a:solidFill>
            <a:schemeClr val="tx2"/>
          </a:solidFill>
          <a:latin typeface="Arial" charset="0"/>
          <a:ea typeface="新細明體" pitchFamily="18" charset="-120"/>
        </a:defRPr>
      </a:lvl9pPr>
    </p:titleStyle>
    <p:bodyStyle>
      <a:lvl1pPr marL="342900" indent="-342900" algn="l" rtl="0" eaLnBrk="1" fontAlgn="base" hangingPunct="1">
        <a:spcBef>
          <a:spcPct val="20000"/>
        </a:spcBef>
        <a:spcAft>
          <a:spcPct val="0"/>
        </a:spcAft>
        <a:buClr>
          <a:srgbClr val="000099"/>
        </a:buClr>
        <a:buSzPct val="80000"/>
        <a:buFont typeface="Wingdings" pitchFamily="2" charset="2"/>
        <a:buChar char="§"/>
        <a:defRPr kumimoji="1" sz="2400" b="1">
          <a:solidFill>
            <a:schemeClr val="bg2"/>
          </a:solidFill>
          <a:latin typeface="+mn-lt"/>
          <a:ea typeface="+mn-ea"/>
          <a:cs typeface="+mn-cs"/>
        </a:defRPr>
      </a:lvl1pPr>
      <a:lvl2pPr marL="742950" indent="-285750" algn="l" rtl="0" eaLnBrk="1" fontAlgn="base" hangingPunct="1">
        <a:spcBef>
          <a:spcPct val="20000"/>
        </a:spcBef>
        <a:spcAft>
          <a:spcPct val="0"/>
        </a:spcAft>
        <a:buClr>
          <a:srgbClr val="000099"/>
        </a:buClr>
        <a:buSzPct val="70000"/>
        <a:buFont typeface="Times New Roman" pitchFamily="18" charset="0"/>
        <a:buChar char="–"/>
        <a:defRPr kumimoji="1" sz="2000" b="1">
          <a:solidFill>
            <a:schemeClr val="bg2"/>
          </a:solidFill>
          <a:latin typeface="+mn-lt"/>
          <a:ea typeface="+mn-ea"/>
        </a:defRPr>
      </a:lvl2pPr>
      <a:lvl3pPr marL="1143000" indent="-228600" algn="l" rtl="0" eaLnBrk="1" fontAlgn="base" hangingPunct="1">
        <a:spcBef>
          <a:spcPct val="20000"/>
        </a:spcBef>
        <a:spcAft>
          <a:spcPct val="0"/>
        </a:spcAft>
        <a:buClr>
          <a:srgbClr val="000099"/>
        </a:buClr>
        <a:buSzPct val="75000"/>
        <a:buFont typeface="Wingdings" pitchFamily="2" charset="2"/>
        <a:buChar char="§"/>
        <a:defRPr kumimoji="1" sz="2400" b="1">
          <a:solidFill>
            <a:schemeClr val="bg2"/>
          </a:solidFill>
          <a:latin typeface="+mn-lt"/>
          <a:ea typeface="+mn-ea"/>
        </a:defRPr>
      </a:lvl3pPr>
      <a:lvl4pPr marL="1600200" indent="-228600" algn="l" rtl="0" eaLnBrk="1" fontAlgn="base" hangingPunct="1">
        <a:spcBef>
          <a:spcPct val="20000"/>
        </a:spcBef>
        <a:spcAft>
          <a:spcPct val="0"/>
        </a:spcAft>
        <a:buClr>
          <a:srgbClr val="000099"/>
        </a:buClr>
        <a:buSzPct val="70000"/>
        <a:buFont typeface="Times New Roman" pitchFamily="18" charset="0"/>
        <a:buChar char="–"/>
        <a:defRPr kumimoji="1" sz="1200" b="1">
          <a:solidFill>
            <a:schemeClr val="bg2"/>
          </a:solidFill>
          <a:latin typeface="+mn-lt"/>
          <a:ea typeface="+mn-ea"/>
        </a:defRPr>
      </a:lvl4pPr>
      <a:lvl5pPr marL="2057400" indent="-228600" algn="l" rtl="0" eaLnBrk="1" fontAlgn="base" hangingPunct="1">
        <a:spcBef>
          <a:spcPct val="20000"/>
        </a:spcBef>
        <a:spcAft>
          <a:spcPct val="0"/>
        </a:spcAft>
        <a:buClr>
          <a:srgbClr val="000099"/>
        </a:buClr>
        <a:buSzPct val="70000"/>
        <a:buFont typeface="Wingdings" pitchFamily="2" charset="2"/>
        <a:buChar char="»"/>
        <a:defRPr kumimoji="1" sz="1200" b="1">
          <a:solidFill>
            <a:schemeClr val="bg2"/>
          </a:solidFill>
          <a:latin typeface="+mn-lt"/>
          <a:ea typeface="+mn-ea"/>
        </a:defRPr>
      </a:lvl5pPr>
      <a:lvl6pPr marL="25146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6pPr>
      <a:lvl7pPr marL="29718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7pPr>
      <a:lvl8pPr marL="34290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8pPr>
      <a:lvl9pPr marL="3886200" indent="-228600" algn="l" rtl="0" eaLnBrk="1" fontAlgn="base" hangingPunct="1">
        <a:spcBef>
          <a:spcPct val="20000"/>
        </a:spcBef>
        <a:spcAft>
          <a:spcPct val="0"/>
        </a:spcAft>
        <a:buClr>
          <a:srgbClr val="000099"/>
        </a:buClr>
        <a:buSzPct val="70000"/>
        <a:buFont typeface="Wingdings" pitchFamily="2" charset="2"/>
        <a:defRPr kumimoji="1" sz="1200" b="1">
          <a:solidFill>
            <a:schemeClr val="bg2"/>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857.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4.png"/><Relationship Id="rId1" Type="http://schemas.openxmlformats.org/officeDocument/2006/relationships/slideLayout" Target="../slideLayouts/slideLayout8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5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08.xml"/></Relationships>
</file>

<file path=ppt/slides/_rels/slide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85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857.xml"/></Relationships>
</file>

<file path=ppt/slides/_rels/slide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5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2.png"/></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857.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857.xml"/><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857.xml"/><Relationship Id="rId4" Type="http://schemas.openxmlformats.org/officeDocument/2006/relationships/image" Target="../media/image48.png"/></Relationships>
</file>

<file path=ppt/slides/_rels/slide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8.xml"/><Relationship Id="rId1" Type="http://schemas.openxmlformats.org/officeDocument/2006/relationships/slideLayout" Target="../slideLayouts/slideLayout857.xml"/><Relationship Id="rId5" Type="http://schemas.openxmlformats.org/officeDocument/2006/relationships/image" Target="../media/image51.png"/><Relationship Id="rId4"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857.xml"/><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43608" y="1550402"/>
            <a:ext cx="7704856" cy="707886"/>
          </a:xfrm>
          <a:prstGeom prst="rect">
            <a:avLst/>
          </a:prstGeom>
          <a:noFill/>
        </p:spPr>
        <p:txBody>
          <a:bodyPr wrap="square" rtlCol="0">
            <a:spAutoFit/>
          </a:bodyPr>
          <a:lstStyle/>
          <a:p>
            <a:pPr algn="ctr" fontAlgn="ctr"/>
            <a:r>
              <a:rPr kumimoji="1" lang="en-US" altLang="zh-TW" sz="4000" b="1" dirty="0" err="1" smtClean="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rPr>
              <a:t>SUSIAccess</a:t>
            </a:r>
            <a:endParaRPr kumimoji="1" lang="en-US" altLang="zh-TW" sz="4000" b="1" dirty="0" smtClean="0">
              <a:solidFill>
                <a:srgbClr val="FFFF00"/>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sp>
        <p:nvSpPr>
          <p:cNvPr id="6" name="矩形 3"/>
          <p:cNvSpPr>
            <a:spLocks noChangeArrowheads="1"/>
          </p:cNvSpPr>
          <p:nvPr/>
        </p:nvSpPr>
        <p:spPr bwMode="auto">
          <a:xfrm>
            <a:off x="5199063" y="4962525"/>
            <a:ext cx="37004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Garamond" pitchFamily="18" charset="0"/>
                <a:ea typeface="新細明體" pitchFamily="18" charset="-120"/>
              </a:defRPr>
            </a:lvl1pPr>
            <a:lvl2pPr marL="742950" indent="-285750" eaLnBrk="0" hangingPunct="0">
              <a:defRPr kumimoji="1">
                <a:solidFill>
                  <a:schemeClr val="tx1"/>
                </a:solidFill>
                <a:latin typeface="Garamond" pitchFamily="18" charset="0"/>
                <a:ea typeface="新細明體" pitchFamily="18" charset="-120"/>
              </a:defRPr>
            </a:lvl2pPr>
            <a:lvl3pPr marL="1143000" indent="-228600" eaLnBrk="0" hangingPunct="0">
              <a:defRPr kumimoji="1">
                <a:solidFill>
                  <a:schemeClr val="tx1"/>
                </a:solidFill>
                <a:latin typeface="Garamond" pitchFamily="18" charset="0"/>
                <a:ea typeface="新細明體" pitchFamily="18" charset="-120"/>
              </a:defRPr>
            </a:lvl3pPr>
            <a:lvl4pPr marL="1600200" indent="-228600" eaLnBrk="0" hangingPunct="0">
              <a:defRPr kumimoji="1">
                <a:solidFill>
                  <a:schemeClr val="tx1"/>
                </a:solidFill>
                <a:latin typeface="Garamond" pitchFamily="18" charset="0"/>
                <a:ea typeface="新細明體" pitchFamily="18" charset="-120"/>
              </a:defRPr>
            </a:lvl4pPr>
            <a:lvl5pPr marL="2057400" indent="-228600" eaLnBrk="0" hangingPunct="0">
              <a:defRPr kumimoji="1">
                <a:solidFill>
                  <a:schemeClr val="tx1"/>
                </a:solidFill>
                <a:latin typeface="Garamond" pitchFamily="18" charset="0"/>
                <a:ea typeface="新細明體" pitchFamily="18" charset="-120"/>
              </a:defRPr>
            </a:lvl5pPr>
            <a:lvl6pPr marL="2514600" indent="-228600" eaLnBrk="0" fontAlgn="base" hangingPunct="0">
              <a:spcBef>
                <a:spcPct val="0"/>
              </a:spcBef>
              <a:spcAft>
                <a:spcPct val="0"/>
              </a:spcAft>
              <a:defRPr kumimoji="1">
                <a:solidFill>
                  <a:schemeClr val="tx1"/>
                </a:solidFill>
                <a:latin typeface="Garamond" pitchFamily="18" charset="0"/>
                <a:ea typeface="新細明體" pitchFamily="18" charset="-120"/>
              </a:defRPr>
            </a:lvl6pPr>
            <a:lvl7pPr marL="2971800" indent="-228600" eaLnBrk="0" fontAlgn="base" hangingPunct="0">
              <a:spcBef>
                <a:spcPct val="0"/>
              </a:spcBef>
              <a:spcAft>
                <a:spcPct val="0"/>
              </a:spcAft>
              <a:defRPr kumimoji="1">
                <a:solidFill>
                  <a:schemeClr val="tx1"/>
                </a:solidFill>
                <a:latin typeface="Garamond" pitchFamily="18" charset="0"/>
                <a:ea typeface="新細明體" pitchFamily="18" charset="-120"/>
              </a:defRPr>
            </a:lvl7pPr>
            <a:lvl8pPr marL="3429000" indent="-228600" eaLnBrk="0" fontAlgn="base" hangingPunct="0">
              <a:spcBef>
                <a:spcPct val="0"/>
              </a:spcBef>
              <a:spcAft>
                <a:spcPct val="0"/>
              </a:spcAft>
              <a:defRPr kumimoji="1">
                <a:solidFill>
                  <a:schemeClr val="tx1"/>
                </a:solidFill>
                <a:latin typeface="Garamond" pitchFamily="18" charset="0"/>
                <a:ea typeface="新細明體" pitchFamily="18" charset="-120"/>
              </a:defRPr>
            </a:lvl8pPr>
            <a:lvl9pPr marL="3886200" indent="-228600" eaLnBrk="0" fontAlgn="base" hangingPunct="0">
              <a:spcBef>
                <a:spcPct val="0"/>
              </a:spcBef>
              <a:spcAft>
                <a:spcPct val="0"/>
              </a:spcAft>
              <a:defRPr kumimoji="1">
                <a:solidFill>
                  <a:schemeClr val="tx1"/>
                </a:solidFill>
                <a:latin typeface="Garamond" pitchFamily="18" charset="0"/>
                <a:ea typeface="新細明體" pitchFamily="18" charset="-120"/>
              </a:defRPr>
            </a:lvl9pPr>
          </a:lstStyle>
          <a:p>
            <a:pPr algn="r" eaLnBrk="1" hangingPunct="1"/>
            <a:r>
              <a:rPr lang="ru-RU" altLang="zh-TW" i="1">
                <a:latin typeface="Calibri" pitchFamily="34" charset="0"/>
                <a:ea typeface="Microsoft JhengHei" pitchFamily="34" charset="-120"/>
              </a:rPr>
              <a:t>Александр Лифанов</a:t>
            </a:r>
            <a:endParaRPr lang="en-US" altLang="zh-TW" i="1">
              <a:latin typeface="Calibri" pitchFamily="34" charset="0"/>
              <a:ea typeface="Microsoft JhengHei" pitchFamily="34" charset="-120"/>
            </a:endParaRPr>
          </a:p>
          <a:p>
            <a:pPr algn="r" eaLnBrk="1" hangingPunct="1"/>
            <a:r>
              <a:rPr lang="ru-RU" altLang="zh-TW" i="1">
                <a:latin typeface="Calibri" pitchFamily="34" charset="0"/>
                <a:ea typeface="Microsoft JhengHei" pitchFamily="34" charset="-120"/>
              </a:rPr>
              <a:t>Представительство компании </a:t>
            </a:r>
            <a:endParaRPr lang="en-US" altLang="zh-TW" i="1">
              <a:latin typeface="Calibri" pitchFamily="34" charset="0"/>
              <a:ea typeface="Microsoft JhengHei" pitchFamily="34" charset="-120"/>
            </a:endParaRPr>
          </a:p>
          <a:p>
            <a:pPr algn="r" eaLnBrk="1" hangingPunct="1"/>
            <a:r>
              <a:rPr lang="ru-RU" altLang="zh-TW" i="1">
                <a:latin typeface="Calibri" pitchFamily="34" charset="0"/>
                <a:ea typeface="Microsoft JhengHei" pitchFamily="34" charset="-120"/>
              </a:rPr>
              <a:t>Адвантек в России</a:t>
            </a:r>
            <a:endParaRPr lang="en-US" altLang="zh-TW" i="1">
              <a:latin typeface="Calibri" pitchFamily="34" charset="0"/>
              <a:ea typeface="Microsoft JhengHei" pitchFamily="34" charset="-120"/>
            </a:endParaRPr>
          </a:p>
        </p:txBody>
      </p:sp>
      <p:pic>
        <p:nvPicPr>
          <p:cNvPr id="4" name="Picture 2"/>
          <p:cNvPicPr>
            <a:picLocks noChangeAspect="1" noChangeArrowheads="1"/>
          </p:cNvPicPr>
          <p:nvPr/>
        </p:nvPicPr>
        <p:blipFill>
          <a:blip r:embed="rId3" cstate="print"/>
          <a:srcRect/>
          <a:stretch>
            <a:fillRect/>
          </a:stretch>
        </p:blipFill>
        <p:spPr bwMode="auto">
          <a:xfrm>
            <a:off x="2664878" y="2636912"/>
            <a:ext cx="3814243" cy="1368152"/>
          </a:xfrm>
          <a:prstGeom prst="rect">
            <a:avLst/>
          </a:prstGeom>
          <a:noFill/>
          <a:ln w="9525">
            <a:solidFill>
              <a:schemeClr val="accent1">
                <a:shade val="50000"/>
              </a:schemeClr>
            </a:solidFill>
            <a:miter lim="800000"/>
            <a:headEnd/>
            <a:tailEnd/>
          </a:ln>
        </p:spPr>
      </p:pic>
    </p:spTree>
    <p:extLst>
      <p:ext uri="{BB962C8B-B14F-4D97-AF65-F5344CB8AC3E}">
        <p14:creationId xmlns:p14="http://schemas.microsoft.com/office/powerpoint/2010/main" val="516489334"/>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971600" y="72554"/>
            <a:ext cx="6552728" cy="692150"/>
          </a:xfrm>
        </p:spPr>
        <p:txBody>
          <a:bodyPr/>
          <a:lstStyle/>
          <a:p>
            <a:r>
              <a:rPr lang="ru-RU" altLang="zh-TW" sz="3600" kern="1200" dirty="0" smtClean="0">
                <a:solidFill>
                  <a:srgbClr val="003366"/>
                </a:solidFill>
                <a:latin typeface="Calibri" pitchFamily="34" charset="0"/>
                <a:ea typeface="新細明體" pitchFamily="18" charset="-120"/>
              </a:rPr>
              <a:t>Версии </a:t>
            </a:r>
            <a:r>
              <a:rPr lang="en-US" altLang="zh-TW" sz="3600" kern="1200" dirty="0" err="1" smtClean="0">
                <a:solidFill>
                  <a:srgbClr val="003366"/>
                </a:solidFill>
                <a:latin typeface="Calibri" pitchFamily="34" charset="0"/>
                <a:ea typeface="新細明體" pitchFamily="18" charset="-120"/>
              </a:rPr>
              <a:t>SUSIAccess</a:t>
            </a:r>
            <a:r>
              <a:rPr lang="en-US" altLang="zh-TW" sz="3600" kern="1200" dirty="0" smtClean="0">
                <a:solidFill>
                  <a:srgbClr val="003366"/>
                </a:solidFill>
                <a:latin typeface="Calibri" pitchFamily="34" charset="0"/>
                <a:ea typeface="新細明體" pitchFamily="18" charset="-120"/>
              </a:rPr>
              <a:t> </a:t>
            </a:r>
            <a:r>
              <a:rPr lang="en-US" altLang="zh-TW" sz="3600" kern="1200" dirty="0" smtClean="0">
                <a:solidFill>
                  <a:srgbClr val="003366"/>
                </a:solidFill>
                <a:latin typeface="Calibri" pitchFamily="34" charset="0"/>
                <a:ea typeface="新細明體" pitchFamily="18" charset="-120"/>
              </a:rPr>
              <a:t>2.</a:t>
            </a:r>
            <a:r>
              <a:rPr lang="ru-RU" altLang="zh-TW" sz="3600" kern="1200" dirty="0" smtClean="0">
                <a:solidFill>
                  <a:srgbClr val="003366"/>
                </a:solidFill>
                <a:latin typeface="Calibri" pitchFamily="34" charset="0"/>
                <a:ea typeface="新細明體" pitchFamily="18" charset="-120"/>
              </a:rPr>
              <a:t>1</a:t>
            </a:r>
            <a:endParaRPr lang="zh-TW" altLang="en-US" sz="3600" dirty="0">
              <a:solidFill>
                <a:srgbClr val="003366"/>
              </a:solidFill>
            </a:endParaRPr>
          </a:p>
        </p:txBody>
      </p:sp>
      <p:sp>
        <p:nvSpPr>
          <p:cNvPr id="16" name="內容版面配置區 2"/>
          <p:cNvSpPr txBox="1">
            <a:spLocks/>
          </p:cNvSpPr>
          <p:nvPr/>
        </p:nvSpPr>
        <p:spPr bwMode="auto">
          <a:xfrm>
            <a:off x="1043608" y="5000123"/>
            <a:ext cx="6912768" cy="109317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000099"/>
              </a:buClr>
              <a:buSzPct val="100000"/>
              <a:buFont typeface="Calibri" pitchFamily="34" charset="0"/>
              <a:buChar char="*"/>
              <a:defRPr/>
            </a:pPr>
            <a:r>
              <a:rPr kumimoji="1" lang="ru-RU" altLang="zh-TW" sz="2400" kern="0" dirty="0" smtClean="0">
                <a:latin typeface="Calibri" pitchFamily="34" charset="0"/>
                <a:ea typeface="微軟正黑體" pitchFamily="34" charset="-120"/>
              </a:rPr>
              <a:t>В версию </a:t>
            </a:r>
            <a:r>
              <a:rPr kumimoji="1" lang="en-US" altLang="zh-TW" sz="2400" b="1" kern="0" dirty="0" err="1" smtClean="0">
                <a:latin typeface="Calibri" pitchFamily="34" charset="0"/>
                <a:ea typeface="微軟正黑體" pitchFamily="34" charset="-120"/>
              </a:rPr>
              <a:t>Standart</a:t>
            </a:r>
            <a:r>
              <a:rPr kumimoji="1" lang="ru-RU" altLang="zh-TW" sz="2400" kern="0" dirty="0" smtClean="0">
                <a:latin typeface="Calibri" pitchFamily="34" charset="0"/>
                <a:ea typeface="微軟正黑體" pitchFamily="34" charset="-120"/>
              </a:rPr>
              <a:t> входит</a:t>
            </a:r>
            <a:r>
              <a:rPr kumimoji="1" lang="ru-RU" altLang="zh-TW" sz="2400" kern="0" dirty="0" smtClean="0">
                <a:solidFill>
                  <a:srgbClr val="C00000"/>
                </a:solidFill>
                <a:latin typeface="Calibri" pitchFamily="34" charset="0"/>
                <a:ea typeface="微軟正黑體" pitchFamily="34" charset="-120"/>
              </a:rPr>
              <a:t> </a:t>
            </a:r>
            <a:r>
              <a:rPr kumimoji="1" lang="en-US" altLang="zh-TW" sz="2400" kern="0" dirty="0" smtClean="0">
                <a:solidFill>
                  <a:srgbClr val="C00000"/>
                </a:solidFill>
                <a:latin typeface="Calibri" pitchFamily="34" charset="0"/>
                <a:ea typeface="微軟正黑體" pitchFamily="34" charset="-120"/>
              </a:rPr>
              <a:t>30</a:t>
            </a:r>
            <a:r>
              <a:rPr kumimoji="1" lang="ru-RU" altLang="zh-TW" sz="2400" kern="0" dirty="0" smtClean="0">
                <a:solidFill>
                  <a:srgbClr val="C00000"/>
                </a:solidFill>
                <a:latin typeface="Calibri" pitchFamily="34" charset="0"/>
                <a:ea typeface="微軟正黑體" pitchFamily="34" charset="-120"/>
              </a:rPr>
              <a:t>-</a:t>
            </a:r>
            <a:r>
              <a:rPr kumimoji="1" lang="ru-RU" altLang="zh-TW" sz="2400" kern="0" dirty="0" err="1" smtClean="0">
                <a:solidFill>
                  <a:srgbClr val="C00000"/>
                </a:solidFill>
                <a:latin typeface="Calibri" pitchFamily="34" charset="0"/>
                <a:ea typeface="微軟正黑體" pitchFamily="34" charset="-120"/>
              </a:rPr>
              <a:t>дневный</a:t>
            </a:r>
            <a:r>
              <a:rPr kumimoji="1" lang="en-US" altLang="zh-TW" sz="2400" kern="0" dirty="0" smtClean="0">
                <a:solidFill>
                  <a:srgbClr val="000000"/>
                </a:solidFill>
                <a:latin typeface="Calibri" pitchFamily="34" charset="0"/>
                <a:ea typeface="微軟正黑體" pitchFamily="34" charset="-120"/>
              </a:rPr>
              <a:t> </a:t>
            </a:r>
            <a:r>
              <a:rPr kumimoji="1" lang="ru-RU" altLang="zh-TW" sz="2400" kern="0" dirty="0" smtClean="0">
                <a:solidFill>
                  <a:srgbClr val="000000"/>
                </a:solidFill>
                <a:latin typeface="Calibri" pitchFamily="34" charset="0"/>
                <a:ea typeface="微軟正黑體" pitchFamily="34" charset="-120"/>
              </a:rPr>
              <a:t>пробный период опций </a:t>
            </a:r>
            <a:r>
              <a:rPr kumimoji="1" lang="en-US" altLang="zh-TW" sz="2400" b="1" kern="0" dirty="0" smtClean="0">
                <a:solidFill>
                  <a:srgbClr val="000000"/>
                </a:solidFill>
                <a:latin typeface="Calibri" pitchFamily="34" charset="0"/>
                <a:ea typeface="微軟正黑體" pitchFamily="34" charset="-120"/>
              </a:rPr>
              <a:t>Pro</a:t>
            </a:r>
            <a:endParaRPr kumimoji="1" lang="en-US" altLang="zh-TW" sz="2400" b="1" kern="0" dirty="0" smtClean="0">
              <a:solidFill>
                <a:prstClr val="black"/>
              </a:solidFill>
              <a:latin typeface="Calibri" pitchFamily="34" charset="0"/>
              <a:ea typeface="微軟正黑體" pitchFamily="34" charset="-120"/>
            </a:endParaRPr>
          </a:p>
        </p:txBody>
      </p:sp>
      <p:grpSp>
        <p:nvGrpSpPr>
          <p:cNvPr id="3" name="群組 16"/>
          <p:cNvGrpSpPr/>
          <p:nvPr/>
        </p:nvGrpSpPr>
        <p:grpSpPr>
          <a:xfrm>
            <a:off x="1259632" y="1183699"/>
            <a:ext cx="6408712" cy="3672408"/>
            <a:chOff x="1259632" y="1124744"/>
            <a:chExt cx="6408712" cy="3672408"/>
          </a:xfrm>
        </p:grpSpPr>
        <p:sp>
          <p:nvSpPr>
            <p:cNvPr id="28" name="圓角矩形 27"/>
            <p:cNvSpPr/>
            <p:nvPr/>
          </p:nvSpPr>
          <p:spPr bwMode="auto">
            <a:xfrm>
              <a:off x="1259632" y="1124744"/>
              <a:ext cx="6408712" cy="3672408"/>
            </a:xfrm>
            <a:prstGeom prst="roundRect">
              <a:avLst/>
            </a:prstGeom>
            <a:gradFill>
              <a:gsLst>
                <a:gs pos="0">
                  <a:schemeClr val="accent1"/>
                </a:gs>
                <a:gs pos="50000">
                  <a:schemeClr val="accent1">
                    <a:tint val="44500"/>
                    <a:satMod val="160000"/>
                  </a:schemeClr>
                </a:gs>
                <a:gs pos="100000">
                  <a:schemeClr val="accent1">
                    <a:tint val="23500"/>
                    <a:satMod val="160000"/>
                  </a:schemeClr>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1" lang="ru-RU" altLang="zh-TW" sz="2800" b="1" dirty="0" smtClean="0">
                  <a:solidFill>
                    <a:srgbClr val="002060"/>
                  </a:solidFill>
                  <a:latin typeface="Calibri" pitchFamily="34" charset="0"/>
                  <a:cs typeface="Calibri" pitchFamily="34" charset="0"/>
                </a:rPr>
                <a:t>Версия </a:t>
              </a:r>
              <a:r>
                <a:rPr kumimoji="1" lang="en-US" altLang="zh-TW" sz="2800" b="1" dirty="0" smtClean="0">
                  <a:solidFill>
                    <a:srgbClr val="002060"/>
                  </a:solidFill>
                  <a:latin typeface="Calibri" pitchFamily="34" charset="0"/>
                  <a:cs typeface="Calibri" pitchFamily="34" charset="0"/>
                </a:rPr>
                <a:t>Pro</a:t>
              </a:r>
              <a:endParaRPr kumimoji="1" lang="zh-TW" altLang="en-US" sz="2800" b="1" dirty="0" smtClean="0">
                <a:solidFill>
                  <a:srgbClr val="002060"/>
                </a:solidFill>
                <a:latin typeface="Calibri" pitchFamily="34" charset="0"/>
                <a:cs typeface="Calibri" pitchFamily="34" charset="0"/>
              </a:endParaRPr>
            </a:p>
          </p:txBody>
        </p:sp>
        <p:sp>
          <p:nvSpPr>
            <p:cNvPr id="29" name="圓角矩形 28"/>
            <p:cNvSpPr/>
            <p:nvPr/>
          </p:nvSpPr>
          <p:spPr bwMode="auto">
            <a:xfrm>
              <a:off x="1619672" y="2852936"/>
              <a:ext cx="5760640" cy="1800200"/>
            </a:xfrm>
            <a:prstGeom prst="round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1" lang="ru-RU" altLang="zh-TW" sz="2800" b="1" dirty="0" smtClean="0">
                  <a:solidFill>
                    <a:srgbClr val="3333FF"/>
                  </a:solidFill>
                  <a:latin typeface="Calibri" pitchFamily="34" charset="0"/>
                  <a:cs typeface="Calibri" pitchFamily="34" charset="0"/>
                </a:rPr>
                <a:t>Версия </a:t>
              </a:r>
              <a:r>
                <a:rPr kumimoji="1" lang="en-US" altLang="zh-TW" sz="2800" b="1" dirty="0" smtClean="0">
                  <a:solidFill>
                    <a:srgbClr val="3333FF"/>
                  </a:solidFill>
                  <a:latin typeface="Calibri" pitchFamily="34" charset="0"/>
                  <a:cs typeface="Calibri" pitchFamily="34" charset="0"/>
                </a:rPr>
                <a:t>Standard</a:t>
              </a:r>
              <a:endParaRPr kumimoji="1" lang="zh-TW" altLang="en-US" sz="2800" b="1" dirty="0" smtClean="0">
                <a:solidFill>
                  <a:srgbClr val="3333FF"/>
                </a:solidFill>
                <a:latin typeface="Calibri" pitchFamily="34" charset="0"/>
                <a:cs typeface="Calibri" pitchFamily="34" charset="0"/>
              </a:endParaRPr>
            </a:p>
          </p:txBody>
        </p:sp>
        <p:sp>
          <p:nvSpPr>
            <p:cNvPr id="30" name="圓角矩形 29"/>
            <p:cNvSpPr/>
            <p:nvPr/>
          </p:nvSpPr>
          <p:spPr bwMode="auto">
            <a:xfrm>
              <a:off x="1835696" y="3573016"/>
              <a:ext cx="1512168" cy="7920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kumimoji="1" lang="ru-RU" altLang="zh-TW" b="1" dirty="0" smtClean="0">
                  <a:solidFill>
                    <a:prstClr val="black"/>
                  </a:solidFill>
                  <a:latin typeface="Calibri" pitchFamily="34" charset="0"/>
                  <a:cs typeface="Calibri" pitchFamily="34" charset="0"/>
                </a:rPr>
                <a:t>Мониторинг</a:t>
              </a:r>
              <a:endParaRPr kumimoji="1" lang="zh-TW" altLang="en-US" b="1" dirty="0" smtClean="0">
                <a:solidFill>
                  <a:prstClr val="black"/>
                </a:solidFill>
                <a:latin typeface="Calibri" pitchFamily="34" charset="0"/>
                <a:cs typeface="Calibri" pitchFamily="34" charset="0"/>
              </a:endParaRPr>
            </a:p>
          </p:txBody>
        </p:sp>
        <p:sp>
          <p:nvSpPr>
            <p:cNvPr id="31" name="圓角矩形 30"/>
            <p:cNvSpPr/>
            <p:nvPr/>
          </p:nvSpPr>
          <p:spPr bwMode="auto">
            <a:xfrm>
              <a:off x="3779912" y="3573016"/>
              <a:ext cx="1512168" cy="7920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kumimoji="1" lang="ru-RU" altLang="zh-TW" sz="2000" b="1" dirty="0" err="1" smtClean="0">
                  <a:solidFill>
                    <a:prstClr val="black"/>
                  </a:solidFill>
                  <a:latin typeface="Calibri" pitchFamily="34" charset="0"/>
                  <a:cs typeface="Calibri" pitchFamily="34" charset="0"/>
                </a:rPr>
                <a:t>Вкл-выкл</a:t>
              </a:r>
              <a:endParaRPr kumimoji="1" lang="zh-TW" altLang="en-US" sz="2000" b="1" dirty="0" smtClean="0">
                <a:solidFill>
                  <a:prstClr val="black"/>
                </a:solidFill>
                <a:latin typeface="Calibri" pitchFamily="34" charset="0"/>
                <a:cs typeface="Calibri" pitchFamily="34" charset="0"/>
              </a:endParaRPr>
            </a:p>
          </p:txBody>
        </p:sp>
        <p:sp>
          <p:nvSpPr>
            <p:cNvPr id="32" name="圓角矩形 31"/>
            <p:cNvSpPr/>
            <p:nvPr/>
          </p:nvSpPr>
          <p:spPr bwMode="auto">
            <a:xfrm>
              <a:off x="5652120" y="3573016"/>
              <a:ext cx="1512168" cy="792088"/>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1" lang="ru-RU" altLang="zh-TW" sz="2000" b="1" dirty="0" err="1" smtClean="0">
                  <a:solidFill>
                    <a:prstClr val="black"/>
                  </a:solidFill>
                  <a:latin typeface="Calibri" pitchFamily="34" charset="0"/>
                  <a:cs typeface="Calibri" pitchFamily="34" charset="0"/>
                </a:rPr>
                <a:t>Удаленн</a:t>
              </a:r>
              <a:r>
                <a:rPr kumimoji="1" lang="ru-RU" altLang="zh-TW" sz="2000" b="1" dirty="0" smtClean="0">
                  <a:solidFill>
                    <a:prstClr val="black"/>
                  </a:solidFill>
                  <a:latin typeface="Calibri" pitchFamily="34" charset="0"/>
                  <a:cs typeface="Calibri" pitchFamily="34" charset="0"/>
                </a:rPr>
                <a:t>. </a:t>
              </a:r>
              <a:r>
                <a:rPr kumimoji="1" lang="ru-RU" altLang="zh-TW" sz="2000" b="1" dirty="0" err="1" smtClean="0">
                  <a:solidFill>
                    <a:prstClr val="black"/>
                  </a:solidFill>
                  <a:latin typeface="Calibri" pitchFamily="34" charset="0"/>
                  <a:cs typeface="Calibri" pitchFamily="34" charset="0"/>
                </a:rPr>
                <a:t>раб.стол</a:t>
              </a:r>
              <a:endParaRPr kumimoji="1" lang="zh-TW" altLang="en-US" sz="2000" b="1" dirty="0" smtClean="0">
                <a:solidFill>
                  <a:prstClr val="black"/>
                </a:solidFill>
                <a:latin typeface="Calibri" pitchFamily="34" charset="0"/>
                <a:cs typeface="Calibri" pitchFamily="34" charset="0"/>
              </a:endParaRPr>
            </a:p>
          </p:txBody>
        </p:sp>
        <p:sp>
          <p:nvSpPr>
            <p:cNvPr id="33" name="圓角矩形 32"/>
            <p:cNvSpPr/>
            <p:nvPr/>
          </p:nvSpPr>
          <p:spPr bwMode="auto">
            <a:xfrm>
              <a:off x="2051720" y="1929885"/>
              <a:ext cx="2304256" cy="792088"/>
            </a:xfrm>
            <a:prstGeom prst="roundRect">
              <a:avLst/>
            </a:prstGeom>
            <a:solidFill>
              <a:schemeClr val="accent5">
                <a:lumMod val="20000"/>
                <a:lumOff val="80000"/>
              </a:schemeClr>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1" lang="ru-RU" altLang="zh-TW" sz="2000" b="1" dirty="0" smtClean="0">
                  <a:solidFill>
                    <a:prstClr val="black"/>
                  </a:solidFill>
                  <a:latin typeface="Calibri" pitchFamily="34" charset="0"/>
                  <a:cs typeface="Calibri" pitchFamily="34" charset="0"/>
                </a:rPr>
                <a:t>Восстановление </a:t>
              </a:r>
              <a:r>
                <a:rPr kumimoji="1" lang="en-US" altLang="zh-TW" sz="2000" b="1" dirty="0" smtClean="0">
                  <a:solidFill>
                    <a:prstClr val="black"/>
                  </a:solidFill>
                  <a:latin typeface="Calibri" pitchFamily="34" charset="0"/>
                  <a:cs typeface="Calibri" pitchFamily="34" charset="0"/>
                </a:rPr>
                <a:t>*</a:t>
              </a:r>
              <a:endParaRPr kumimoji="1" lang="zh-TW" altLang="en-US" sz="2000" b="1" dirty="0" smtClean="0">
                <a:solidFill>
                  <a:prstClr val="black"/>
                </a:solidFill>
                <a:latin typeface="Calibri" pitchFamily="34" charset="0"/>
                <a:cs typeface="Calibri" pitchFamily="34" charset="0"/>
              </a:endParaRPr>
            </a:p>
          </p:txBody>
        </p:sp>
        <p:sp>
          <p:nvSpPr>
            <p:cNvPr id="34" name="圓角矩形 33"/>
            <p:cNvSpPr/>
            <p:nvPr/>
          </p:nvSpPr>
          <p:spPr bwMode="auto">
            <a:xfrm>
              <a:off x="4716016" y="1929885"/>
              <a:ext cx="2376264" cy="792088"/>
            </a:xfrm>
            <a:prstGeom prst="roundRect">
              <a:avLst/>
            </a:prstGeom>
            <a:solidFill>
              <a:schemeClr val="accent5">
                <a:lumMod val="20000"/>
                <a:lumOff val="80000"/>
              </a:schemeClr>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kumimoji="1" lang="ru-RU" altLang="zh-TW" sz="2000" b="1" dirty="0" smtClean="0">
                  <a:solidFill>
                    <a:prstClr val="black"/>
                  </a:solidFill>
                  <a:latin typeface="Calibri" pitchFamily="34" charset="0"/>
                  <a:cs typeface="Calibri" pitchFamily="34" charset="0"/>
                </a:rPr>
                <a:t>Защита</a:t>
              </a:r>
              <a:r>
                <a:rPr kumimoji="1" lang="en-US" altLang="zh-TW" sz="2000" b="1" dirty="0" smtClean="0">
                  <a:solidFill>
                    <a:prstClr val="black"/>
                  </a:solidFill>
                  <a:latin typeface="Calibri" pitchFamily="34" charset="0"/>
                  <a:cs typeface="Calibri" pitchFamily="34" charset="0"/>
                </a:rPr>
                <a:t>*</a:t>
              </a:r>
              <a:endParaRPr kumimoji="1" lang="zh-TW" altLang="en-US" sz="2000" b="1" dirty="0" smtClean="0">
                <a:solidFill>
                  <a:prstClr val="black"/>
                </a:solidFill>
                <a:latin typeface="Calibri" pitchFamily="34" charset="0"/>
                <a:cs typeface="Calibri" pitchFamily="34" charset="0"/>
              </a:endParaRPr>
            </a:p>
          </p:txBody>
        </p:sp>
        <p:pic>
          <p:nvPicPr>
            <p:cNvPr id="35" name="Picture 3" descr="D:\SUSI\20110101_SUSIAccessV20\UI\120312\Cloud_builder\cut_image\ico_acronis_logo.png"/>
            <p:cNvPicPr>
              <a:picLocks noChangeAspect="1" noChangeArrowheads="1"/>
            </p:cNvPicPr>
            <p:nvPr/>
          </p:nvPicPr>
          <p:blipFill>
            <a:blip r:embed="rId3" cstate="print"/>
            <a:srcRect/>
            <a:stretch>
              <a:fillRect/>
            </a:stretch>
          </p:blipFill>
          <p:spPr bwMode="auto">
            <a:xfrm>
              <a:off x="2483768" y="2342702"/>
              <a:ext cx="936104" cy="294210"/>
            </a:xfrm>
            <a:prstGeom prst="rect">
              <a:avLst/>
            </a:prstGeom>
            <a:noFill/>
          </p:spPr>
        </p:pic>
        <p:pic>
          <p:nvPicPr>
            <p:cNvPr id="36" name="Picture 2" descr="D:\SUSI\20110101_SUSIAccessV20\UI\120312\Cloud_builder\cut_image\ico_mfe_logo.png"/>
            <p:cNvPicPr>
              <a:picLocks noChangeAspect="1" noChangeArrowheads="1"/>
            </p:cNvPicPr>
            <p:nvPr/>
          </p:nvPicPr>
          <p:blipFill>
            <a:blip r:embed="rId4" cstate="print"/>
            <a:srcRect/>
            <a:stretch>
              <a:fillRect/>
            </a:stretch>
          </p:blipFill>
          <p:spPr bwMode="auto">
            <a:xfrm>
              <a:off x="5580112" y="2348880"/>
              <a:ext cx="936104" cy="294210"/>
            </a:xfrm>
            <a:prstGeom prst="rect">
              <a:avLst/>
            </a:prstGeom>
            <a:noFill/>
          </p:spPr>
        </p:pic>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2844" y="214290"/>
            <a:ext cx="9001156" cy="692150"/>
          </a:xfrm>
        </p:spPr>
        <p:txBody>
          <a:bodyPr/>
          <a:lstStyle/>
          <a:p>
            <a:r>
              <a:rPr lang="ru-RU" altLang="zh-TW" sz="2800" dirty="0" smtClean="0"/>
              <a:t>Разница </a:t>
            </a:r>
            <a:r>
              <a:rPr lang="en-US" altLang="zh-TW" sz="2800" dirty="0" err="1" smtClean="0"/>
              <a:t>SUSIAccess</a:t>
            </a:r>
            <a:r>
              <a:rPr lang="en-US" altLang="zh-TW" sz="2800" dirty="0" smtClean="0"/>
              <a:t>, SUSI</a:t>
            </a:r>
            <a:r>
              <a:rPr lang="ru-RU" altLang="zh-TW" sz="2800" dirty="0" smtClean="0"/>
              <a:t> </a:t>
            </a:r>
            <a:r>
              <a:rPr lang="en-US" altLang="zh-TW" sz="2800" dirty="0" smtClean="0"/>
              <a:t>API &amp; </a:t>
            </a:r>
            <a:r>
              <a:rPr lang="en-US" altLang="zh-TW" sz="2800" dirty="0" err="1" smtClean="0"/>
              <a:t>iManager</a:t>
            </a:r>
            <a:endParaRPr lang="zh-TW" altLang="en-US" sz="2800" dirty="0"/>
          </a:p>
        </p:txBody>
      </p:sp>
      <p:graphicFrame>
        <p:nvGraphicFramePr>
          <p:cNvPr id="4" name="表格 3"/>
          <p:cNvGraphicFramePr>
            <a:graphicFrameLocks noGrp="1"/>
          </p:cNvGraphicFramePr>
          <p:nvPr>
            <p:extLst>
              <p:ext uri="{D42A27DB-BD31-4B8C-83A1-F6EECF244321}">
                <p14:modId xmlns:p14="http://schemas.microsoft.com/office/powerpoint/2010/main" val="3655721575"/>
              </p:ext>
            </p:extLst>
          </p:nvPr>
        </p:nvGraphicFramePr>
        <p:xfrm>
          <a:off x="428596" y="1071546"/>
          <a:ext cx="8286808" cy="4726544"/>
        </p:xfrm>
        <a:graphic>
          <a:graphicData uri="http://schemas.openxmlformats.org/drawingml/2006/table">
            <a:tbl>
              <a:tblPr firstRow="1" bandRow="1">
                <a:tableStyleId>{5C22544A-7EE6-4342-B048-85BDC9FD1C3A}</a:tableStyleId>
              </a:tblPr>
              <a:tblGrid>
                <a:gridCol w="1428760"/>
                <a:gridCol w="2143140"/>
                <a:gridCol w="2286016"/>
                <a:gridCol w="2428892"/>
              </a:tblGrid>
              <a:tr h="611744">
                <a:tc>
                  <a:txBody>
                    <a:bodyPr/>
                    <a:lstStyle/>
                    <a:p>
                      <a:pPr algn="ctr"/>
                      <a:endParaRPr lang="zh-TW" altLang="en-US" sz="20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TW"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2000" dirty="0" smtClean="0">
                          <a:solidFill>
                            <a:schemeClr val="tx1"/>
                          </a:solidFill>
                        </a:rPr>
                        <a:t>SUSI API</a:t>
                      </a:r>
                      <a:endParaRPr lang="zh-TW" altLang="en-US"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TW"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1587">
                <a:tc>
                  <a:txBody>
                    <a:bodyPr/>
                    <a:lstStyle/>
                    <a:p>
                      <a:pPr algn="ctr"/>
                      <a:r>
                        <a:rPr lang="ru-RU" altLang="zh-TW" sz="1800" b="1" dirty="0" smtClean="0">
                          <a:solidFill>
                            <a:schemeClr val="tx1"/>
                          </a:solidFill>
                          <a:latin typeface="Calibri" pitchFamily="34" charset="0"/>
                        </a:rPr>
                        <a:t>Категория</a:t>
                      </a:r>
                      <a:endParaRPr lang="zh-TW" altLang="en-US" sz="1800" b="1"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sz="1800" b="0" dirty="0" smtClean="0">
                          <a:solidFill>
                            <a:schemeClr val="tx1"/>
                          </a:solidFill>
                          <a:latin typeface="Calibri" pitchFamily="34" charset="0"/>
                        </a:rPr>
                        <a:t>Приложение</a:t>
                      </a:r>
                      <a:endParaRPr lang="zh-TW" altLang="en-US" sz="18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TW" sz="1800" b="0" dirty="0" smtClean="0">
                          <a:solidFill>
                            <a:schemeClr val="tx1"/>
                          </a:solidFill>
                          <a:latin typeface="Calibri" pitchFamily="34" charset="0"/>
                        </a:rPr>
                        <a:t>API </a:t>
                      </a:r>
                      <a:r>
                        <a:rPr lang="ru-RU" altLang="zh-TW" sz="1800" b="0" dirty="0" smtClean="0">
                          <a:solidFill>
                            <a:schemeClr val="tx1"/>
                          </a:solidFill>
                          <a:latin typeface="Calibri" pitchFamily="34" charset="0"/>
                        </a:rPr>
                        <a:t>с примерами кода</a:t>
                      </a:r>
                      <a:endParaRPr lang="zh-TW" altLang="en-US" sz="1800" b="0" dirty="0">
                        <a:solidFill>
                          <a:schemeClr val="tx1"/>
                        </a:solidFill>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a:pPr>
                      <a:r>
                        <a:rPr lang="ru-RU" altLang="zh-TW" sz="1800" b="0" i="0" dirty="0" smtClean="0">
                          <a:solidFill>
                            <a:schemeClr val="tx1"/>
                          </a:solidFill>
                          <a:latin typeface="Calibri" pitchFamily="34" charset="0"/>
                          <a:ea typeface="+mn-ea"/>
                          <a:cs typeface="Tahoma" pitchFamily="34" charset="0"/>
                        </a:rPr>
                        <a:t>Микроконтроллер </a:t>
                      </a:r>
                      <a:r>
                        <a:rPr lang="en-US" altLang="zh-TW" sz="1800" b="0" i="0" dirty="0" smtClean="0">
                          <a:solidFill>
                            <a:schemeClr val="tx1"/>
                          </a:solidFill>
                          <a:latin typeface="Calibri" pitchFamily="34" charset="0"/>
                          <a:ea typeface="+mn-ea"/>
                          <a:cs typeface="Tahoma" pitchFamily="34" charset="0"/>
                        </a:rPr>
                        <a:t>+</a:t>
                      </a:r>
                      <a:r>
                        <a:rPr lang="zh-TW" altLang="en-US" sz="1800" b="0" i="0" dirty="0" smtClean="0">
                          <a:solidFill>
                            <a:schemeClr val="tx1"/>
                          </a:solidFill>
                          <a:latin typeface="Calibri" pitchFamily="34" charset="0"/>
                          <a:ea typeface="+mn-ea"/>
                          <a:cs typeface="Tahoma" pitchFamily="34" charset="0"/>
                        </a:rPr>
                        <a:t> </a:t>
                      </a:r>
                      <a:r>
                        <a:rPr lang="ru-RU" altLang="zh-TW" sz="1800" b="0" i="0" dirty="0" smtClean="0">
                          <a:solidFill>
                            <a:schemeClr val="tx1"/>
                          </a:solidFill>
                          <a:latin typeface="Calibri" pitchFamily="34" charset="0"/>
                          <a:ea typeface="+mn-ea"/>
                          <a:cs typeface="Tahoma" pitchFamily="34" charset="0"/>
                        </a:rPr>
                        <a:t>Драйвер</a:t>
                      </a:r>
                      <a:r>
                        <a:rPr lang="ru-RU" altLang="zh-TW" sz="1800" b="0" i="0" baseline="0" dirty="0" smtClean="0">
                          <a:solidFill>
                            <a:schemeClr val="tx1"/>
                          </a:solidFill>
                          <a:latin typeface="Calibri" pitchFamily="34" charset="0"/>
                          <a:ea typeface="+mn-ea"/>
                          <a:cs typeface="Tahoma" pitchFamily="34" charset="0"/>
                        </a:rPr>
                        <a:t> </a:t>
                      </a:r>
                      <a:r>
                        <a:rPr lang="en-US" altLang="zh-TW" sz="1800" b="0" dirty="0" smtClean="0">
                          <a:solidFill>
                            <a:schemeClr val="tx1"/>
                          </a:solidFill>
                          <a:latin typeface="Calibri" pitchFamily="34" charset="0"/>
                          <a:ea typeface="+mn-ea"/>
                          <a:cs typeface="Tahoma" pitchFamily="34" charset="0"/>
                        </a:rPr>
                        <a:t>I/O</a:t>
                      </a:r>
                      <a:r>
                        <a:rPr lang="zh-TW" altLang="en-US" sz="1800" b="0" dirty="0" smtClean="0">
                          <a:solidFill>
                            <a:schemeClr val="tx1"/>
                          </a:solidFill>
                          <a:latin typeface="Calibri" pitchFamily="34" charset="0"/>
                          <a:ea typeface="+mn-ea"/>
                          <a:cs typeface="Tahoma" pitchFamily="34" charset="0"/>
                        </a:rPr>
                        <a:t> </a:t>
                      </a:r>
                      <a:r>
                        <a:rPr lang="en-US" altLang="zh-TW" sz="1800" b="0" dirty="0" smtClean="0">
                          <a:solidFill>
                            <a:schemeClr val="tx1"/>
                          </a:solidFill>
                          <a:latin typeface="Calibri" pitchFamily="34" charset="0"/>
                          <a:ea typeface="+mn-ea"/>
                          <a:cs typeface="Tahoma" pitchFamily="34" charset="0"/>
                        </a:rPr>
                        <a:t>+</a:t>
                      </a:r>
                      <a:r>
                        <a:rPr lang="ru-RU" altLang="zh-TW" sz="1800" b="0" dirty="0" smtClean="0">
                          <a:solidFill>
                            <a:schemeClr val="tx1"/>
                          </a:solidFill>
                          <a:latin typeface="Calibri" pitchFamily="34" charset="0"/>
                          <a:ea typeface="+mn-ea"/>
                          <a:cs typeface="Tahoma" pitchFamily="34" charset="0"/>
                        </a:rPr>
                        <a:t>Утилита</a:t>
                      </a:r>
                      <a:r>
                        <a:rPr lang="en-US" altLang="zh-TW" sz="1800" b="0" dirty="0" smtClean="0">
                          <a:solidFill>
                            <a:schemeClr val="tx1"/>
                          </a:solidFill>
                          <a:latin typeface="Calibri" pitchFamily="34" charset="0"/>
                          <a:ea typeface="+mn-ea"/>
                          <a:cs typeface="Tahoma" pitchFamily="34" charset="0"/>
                        </a:rPr>
                        <a:t> &amp; API</a:t>
                      </a:r>
                      <a:endParaRPr lang="zh-TW" altLang="en-US" sz="1800" b="0" dirty="0" smtClean="0">
                        <a:solidFill>
                          <a:schemeClr val="tx1"/>
                        </a:solidFill>
                        <a:latin typeface="Calibri" pitchFamily="34" charset="0"/>
                        <a:ea typeface="+mn-ea"/>
                        <a:cs typeface="Tahom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6996">
                <a:tc>
                  <a:txBody>
                    <a:bodyPr/>
                    <a:lstStyle/>
                    <a:p>
                      <a:pPr algn="ctr"/>
                      <a:r>
                        <a:rPr lang="ru-RU" altLang="zh-TW" sz="1800" b="1" dirty="0" err="1" smtClean="0">
                          <a:latin typeface="Calibri" pitchFamily="34" charset="0"/>
                        </a:rPr>
                        <a:t>Зависи-мость</a:t>
                      </a:r>
                      <a:r>
                        <a:rPr lang="ru-RU" altLang="zh-TW" sz="1800" b="1" dirty="0" smtClean="0">
                          <a:latin typeface="Calibri" pitchFamily="34" charset="0"/>
                        </a:rPr>
                        <a:t> от ОС</a:t>
                      </a:r>
                      <a:endParaRPr lang="zh-TW" altLang="en-US" sz="1800" b="1"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ОС нужна</a:t>
                      </a:r>
                      <a:r>
                        <a:rPr lang="en-US" altLang="zh-TW" dirty="0" smtClean="0">
                          <a:latin typeface="Calibri" pitchFamily="34" charset="0"/>
                        </a:rPr>
                        <a:t> (Win or</a:t>
                      </a:r>
                      <a:r>
                        <a:rPr lang="en-US" altLang="zh-TW" baseline="0" dirty="0" smtClean="0">
                          <a:latin typeface="Calibri" pitchFamily="34" charset="0"/>
                        </a:rPr>
                        <a:t> Linux)</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Приложение пользователя</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baseline="0" dirty="0" smtClean="0">
                          <a:latin typeface="Calibri" pitchFamily="34" charset="0"/>
                        </a:rPr>
                        <a:t>Независимо от ОС</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4112">
                <a:tc>
                  <a:txBody>
                    <a:bodyPr/>
                    <a:lstStyle/>
                    <a:p>
                      <a:pPr algn="ctr"/>
                      <a:r>
                        <a:rPr lang="ru-RU" altLang="zh-TW" b="1" dirty="0" err="1" smtClean="0">
                          <a:latin typeface="Calibri" pitchFamily="34" charset="0"/>
                        </a:rPr>
                        <a:t>Оборудова</a:t>
                      </a:r>
                      <a:r>
                        <a:rPr lang="ru-RU" altLang="zh-TW" b="1" dirty="0" smtClean="0">
                          <a:latin typeface="Calibri" pitchFamily="34" charset="0"/>
                        </a:rPr>
                        <a:t>- </a:t>
                      </a:r>
                      <a:r>
                        <a:rPr lang="ru-RU" altLang="zh-TW" b="1" dirty="0" err="1" smtClean="0">
                          <a:latin typeface="Calibri" pitchFamily="34" charset="0"/>
                        </a:rPr>
                        <a:t>ние</a:t>
                      </a:r>
                      <a:endParaRPr lang="zh-TW" altLang="en-US" b="1"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defRPr/>
                      </a:pPr>
                      <a:r>
                        <a:rPr lang="ru-RU" altLang="zh-TW" b="0" dirty="0" smtClean="0">
                          <a:solidFill>
                            <a:schemeClr val="tx1"/>
                          </a:solidFill>
                          <a:latin typeface="Calibri" pitchFamily="34" charset="0"/>
                          <a:ea typeface="+mn-ea"/>
                          <a:cs typeface="Tahoma" pitchFamily="34" charset="0"/>
                        </a:rPr>
                        <a:t>Только </a:t>
                      </a:r>
                      <a:r>
                        <a:rPr lang="en-US" altLang="zh-TW" b="0" dirty="0" smtClean="0">
                          <a:solidFill>
                            <a:schemeClr val="tx1"/>
                          </a:solidFill>
                          <a:latin typeface="Calibri" pitchFamily="34" charset="0"/>
                          <a:ea typeface="+mn-ea"/>
                          <a:cs typeface="Tahoma" pitchFamily="34" charset="0"/>
                        </a:rPr>
                        <a:t>Advantech</a:t>
                      </a:r>
                      <a:endParaRPr lang="zh-TW" altLang="en-US" b="0" dirty="0" smtClean="0">
                        <a:solidFill>
                          <a:schemeClr val="tx1"/>
                        </a:solidFill>
                        <a:latin typeface="Calibri" pitchFamily="34" charset="0"/>
                        <a:ea typeface="+mn-ea"/>
                        <a:cs typeface="Tahom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defRPr/>
                      </a:pPr>
                      <a:endParaRPr lang="zh-TW" altLang="en-US" b="0" dirty="0" smtClean="0">
                        <a:solidFill>
                          <a:schemeClr val="tx1"/>
                        </a:solidFill>
                        <a:latin typeface="Calibri" pitchFamily="34" charset="0"/>
                        <a:ea typeface="+mn-ea"/>
                        <a:cs typeface="Tahom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defRPr/>
                      </a:pPr>
                      <a:r>
                        <a:rPr lang="en-US" altLang="zh-TW" b="0" dirty="0" smtClean="0">
                          <a:solidFill>
                            <a:schemeClr val="tx1"/>
                          </a:solidFill>
                          <a:latin typeface="Calibri" pitchFamily="34" charset="0"/>
                          <a:ea typeface="+mn-ea"/>
                          <a:cs typeface="Tahoma" pitchFamily="34" charset="0"/>
                        </a:rPr>
                        <a:t>Advantech</a:t>
                      </a:r>
                      <a:r>
                        <a:rPr lang="en-US" altLang="zh-TW" b="0" baseline="0" dirty="0" smtClean="0">
                          <a:solidFill>
                            <a:schemeClr val="tx1"/>
                          </a:solidFill>
                          <a:latin typeface="Calibri" pitchFamily="34" charset="0"/>
                          <a:ea typeface="+mn-ea"/>
                          <a:cs typeface="Tahoma" pitchFamily="34" charset="0"/>
                        </a:rPr>
                        <a:t> COM</a:t>
                      </a:r>
                      <a:endParaRPr lang="zh-TW" altLang="en-US" b="0" dirty="0" smtClean="0">
                        <a:solidFill>
                          <a:schemeClr val="tx1"/>
                        </a:solidFill>
                        <a:latin typeface="Calibri" pitchFamily="34" charset="0"/>
                        <a:ea typeface="+mn-ea"/>
                        <a:cs typeface="Tahoma"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1516">
                <a:tc>
                  <a:txBody>
                    <a:bodyPr/>
                    <a:lstStyle/>
                    <a:p>
                      <a:pPr algn="ctr"/>
                      <a:r>
                        <a:rPr lang="ru-RU" altLang="zh-TW" b="1" dirty="0" err="1" smtClean="0">
                          <a:latin typeface="Calibri" pitchFamily="34" charset="0"/>
                        </a:rPr>
                        <a:t>Подключе-ние</a:t>
                      </a:r>
                      <a:endParaRPr lang="zh-TW" altLang="en-US" b="1"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Да, до 1000 </a:t>
                      </a:r>
                      <a:r>
                        <a:rPr lang="ru-RU" altLang="zh-TW" dirty="0" err="1" smtClean="0">
                          <a:latin typeface="Calibri" pitchFamily="34" charset="0"/>
                        </a:rPr>
                        <a:t>устр</a:t>
                      </a:r>
                      <a:r>
                        <a:rPr lang="ru-RU" altLang="zh-TW" dirty="0" smtClean="0">
                          <a:latin typeface="Calibri" pitchFamily="34" charset="0"/>
                        </a:rPr>
                        <a:t>.</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Только локальное использование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altLang="zh-TW" dirty="0" smtClean="0">
                          <a:latin typeface="Calibri" pitchFamily="34" charset="0"/>
                        </a:rPr>
                        <a:t>Только локальное использование</a:t>
                      </a:r>
                      <a:endParaRPr lang="zh-TW" altLang="en-US" dirty="0" smtClean="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2652">
                <a:tc>
                  <a:txBody>
                    <a:bodyPr/>
                    <a:lstStyle/>
                    <a:p>
                      <a:pPr algn="ctr"/>
                      <a:r>
                        <a:rPr lang="ru-RU" altLang="zh-TW" b="1" dirty="0" smtClean="0">
                          <a:latin typeface="Calibri" pitchFamily="34" charset="0"/>
                        </a:rPr>
                        <a:t>Внедрение</a:t>
                      </a:r>
                      <a:endParaRPr lang="zh-TW" altLang="en-US" b="1"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Простое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Сложное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Сложное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4082">
                <a:tc>
                  <a:txBody>
                    <a:bodyPr/>
                    <a:lstStyle/>
                    <a:p>
                      <a:pPr algn="ctr"/>
                      <a:r>
                        <a:rPr lang="ru-RU" altLang="zh-TW" b="1" dirty="0" smtClean="0">
                          <a:latin typeface="Calibri" pitchFamily="34" charset="0"/>
                        </a:rPr>
                        <a:t>Поддержи- </a:t>
                      </a:r>
                      <a:r>
                        <a:rPr lang="ru-RU" altLang="zh-TW" b="1" dirty="0" err="1" smtClean="0">
                          <a:latin typeface="Calibri" pitchFamily="34" charset="0"/>
                        </a:rPr>
                        <a:t>вает</a:t>
                      </a:r>
                      <a:endParaRPr lang="zh-TW" altLang="en-US" b="1"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Мониторинг,</a:t>
                      </a:r>
                      <a:r>
                        <a:rPr lang="ru-RU" altLang="zh-TW" baseline="0" dirty="0" smtClean="0">
                          <a:latin typeface="Calibri" pitchFamily="34" charset="0"/>
                        </a:rPr>
                        <a:t> защита, восстановление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altLang="zh-TW" dirty="0" smtClean="0">
                          <a:latin typeface="Calibri" pitchFamily="34" charset="0"/>
                        </a:rPr>
                        <a:t>Мониторинг и безопасность</a:t>
                      </a:r>
                      <a:endParaRPr lang="zh-TW" altLang="en-US" dirty="0" smtClean="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altLang="zh-TW" dirty="0" smtClean="0">
                          <a:latin typeface="Calibri" pitchFamily="34" charset="0"/>
                        </a:rPr>
                        <a:t>Мониторинг</a:t>
                      </a:r>
                      <a:r>
                        <a:rPr lang="ru-RU" altLang="zh-TW" baseline="0" dirty="0" smtClean="0">
                          <a:latin typeface="Calibri" pitchFamily="34" charset="0"/>
                        </a:rPr>
                        <a:t> и управление</a:t>
                      </a:r>
                      <a:endParaRPr lang="zh-TW" altLang="en-US" dirty="0">
                        <a:latin typeface="Calibri"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5" name="Picture 9"/>
          <p:cNvPicPr>
            <a:picLocks noChangeAspect="1" noChangeArrowheads="1"/>
          </p:cNvPicPr>
          <p:nvPr/>
        </p:nvPicPr>
        <p:blipFill>
          <a:blip r:embed="rId2" cstate="email"/>
          <a:stretch>
            <a:fillRect/>
          </a:stretch>
        </p:blipFill>
        <p:spPr bwMode="auto">
          <a:xfrm>
            <a:off x="6643702" y="1142984"/>
            <a:ext cx="1340436" cy="428628"/>
          </a:xfrm>
          <a:prstGeom prst="rect">
            <a:avLst/>
          </a:prstGeom>
          <a:noFill/>
          <a:ln>
            <a:noFill/>
          </a:ln>
        </p:spPr>
      </p:pic>
      <p:pic>
        <p:nvPicPr>
          <p:cNvPr id="6" name="Picture 2"/>
          <p:cNvPicPr>
            <a:picLocks noChangeAspect="1" noChangeArrowheads="1"/>
          </p:cNvPicPr>
          <p:nvPr/>
        </p:nvPicPr>
        <p:blipFill>
          <a:blip r:embed="rId3" cstate="print"/>
          <a:srcRect/>
          <a:stretch>
            <a:fillRect/>
          </a:stretch>
        </p:blipFill>
        <p:spPr bwMode="auto">
          <a:xfrm>
            <a:off x="2346022" y="1142984"/>
            <a:ext cx="1440160" cy="516579"/>
          </a:xfrm>
          <a:prstGeom prst="rect">
            <a:avLst/>
          </a:prstGeom>
          <a:noFill/>
          <a:ln w="9525">
            <a:solidFill>
              <a:schemeClr val="accent1">
                <a:shade val="50000"/>
              </a:schemeClr>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2844" y="214290"/>
            <a:ext cx="9001156" cy="692150"/>
          </a:xfrm>
        </p:spPr>
        <p:txBody>
          <a:bodyPr/>
          <a:lstStyle/>
          <a:p>
            <a:pPr algn="ctr"/>
            <a:r>
              <a:rPr lang="ru-RU" altLang="zh-TW" sz="2800" dirty="0" smtClean="0"/>
              <a:t>Поддержка </a:t>
            </a:r>
            <a:r>
              <a:rPr lang="en-US" altLang="zh-TW" sz="2800" dirty="0" smtClean="0"/>
              <a:t>Intel AMT </a:t>
            </a:r>
            <a:r>
              <a:rPr lang="ru-RU" altLang="zh-TW" sz="2800" dirty="0" smtClean="0"/>
              <a:t>в чипсетах</a:t>
            </a:r>
            <a:endParaRPr lang="zh-TW" altLang="en-US" sz="2800" dirty="0"/>
          </a:p>
        </p:txBody>
      </p:sp>
      <p:sp>
        <p:nvSpPr>
          <p:cNvPr id="7" name="矩形 4"/>
          <p:cNvSpPr/>
          <p:nvPr/>
        </p:nvSpPr>
        <p:spPr>
          <a:xfrm>
            <a:off x="323528" y="5868998"/>
            <a:ext cx="8820472" cy="415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000099"/>
              </a:buClr>
              <a:buSzPct val="100000"/>
              <a:buFont typeface="Calibri" pitchFamily="34" charset="0"/>
              <a:buChar char="*"/>
            </a:pPr>
            <a:r>
              <a:rPr kumimoji="1" lang="en-US" altLang="zh-TW" sz="2000" kern="0" dirty="0">
                <a:latin typeface="Calibri" pitchFamily="34" charset="0"/>
                <a:ea typeface="微軟正黑體" pitchFamily="34" charset="-120"/>
              </a:rPr>
              <a:t>Note:</a:t>
            </a:r>
            <a:r>
              <a:rPr kumimoji="1" lang="zh-TW" altLang="en-US" sz="2000" kern="0" dirty="0">
                <a:latin typeface="Calibri" pitchFamily="34" charset="0"/>
                <a:ea typeface="微軟正黑體" pitchFamily="34" charset="-120"/>
              </a:rPr>
              <a:t> </a:t>
            </a:r>
            <a:r>
              <a:rPr kumimoji="1" lang="en-US" altLang="zh-TW" sz="2000" kern="0" dirty="0" err="1">
                <a:latin typeface="Calibri" pitchFamily="34" charset="0"/>
                <a:ea typeface="微軟正黑體" pitchFamily="34" charset="-120"/>
              </a:rPr>
              <a:t>SusiAccess</a:t>
            </a:r>
            <a:r>
              <a:rPr kumimoji="1" lang="en-US" altLang="zh-TW" sz="2000" kern="0" dirty="0">
                <a:latin typeface="Calibri" pitchFamily="34" charset="0"/>
                <a:ea typeface="微軟正黑體" pitchFamily="34" charset="-120"/>
              </a:rPr>
              <a:t> does NOT support Intel® AMT versions earlier than</a:t>
            </a:r>
            <a:r>
              <a:rPr kumimoji="1" lang="zh-TW" altLang="en-US" sz="2000" kern="0" dirty="0">
                <a:latin typeface="Calibri" pitchFamily="34" charset="0"/>
                <a:ea typeface="微軟正黑體" pitchFamily="34" charset="-120"/>
              </a:rPr>
              <a:t> </a:t>
            </a:r>
            <a:r>
              <a:rPr kumimoji="1" lang="en-US" altLang="zh-TW" sz="2000" kern="0" dirty="0">
                <a:latin typeface="Calibri" pitchFamily="34" charset="0"/>
                <a:ea typeface="微軟正黑體" pitchFamily="34" charset="-120"/>
              </a:rPr>
              <a:t>6.0 </a:t>
            </a:r>
          </a:p>
        </p:txBody>
      </p:sp>
      <p:graphicFrame>
        <p:nvGraphicFramePr>
          <p:cNvPr id="8" name="表格 5"/>
          <p:cNvGraphicFramePr>
            <a:graphicFrameLocks noGrp="1"/>
          </p:cNvGraphicFramePr>
          <p:nvPr>
            <p:extLst>
              <p:ext uri="{D42A27DB-BD31-4B8C-83A1-F6EECF244321}">
                <p14:modId xmlns:p14="http://schemas.microsoft.com/office/powerpoint/2010/main" val="906819283"/>
              </p:ext>
            </p:extLst>
          </p:nvPr>
        </p:nvGraphicFramePr>
        <p:xfrm>
          <a:off x="1403648" y="1052736"/>
          <a:ext cx="6696744" cy="4279709"/>
        </p:xfrm>
        <a:graphic>
          <a:graphicData uri="http://schemas.openxmlformats.org/drawingml/2006/table">
            <a:tbl>
              <a:tblPr firstRow="1" firstCol="1">
                <a:tableStyleId>{3C2FFA5D-87B4-456A-9821-1D502468CF0F}</a:tableStyleId>
              </a:tblPr>
              <a:tblGrid>
                <a:gridCol w="1296144"/>
                <a:gridCol w="3157941"/>
                <a:gridCol w="2242659"/>
              </a:tblGrid>
              <a:tr h="431418">
                <a:tc>
                  <a:txBody>
                    <a:bodyPr/>
                    <a:lstStyle/>
                    <a:p>
                      <a:pPr algn="ctr">
                        <a:spcAft>
                          <a:spcPts val="0"/>
                        </a:spcAft>
                      </a:pPr>
                      <a:endParaRPr lang="zh-TW" sz="1600" b="1" kern="100" dirty="0">
                        <a:solidFill>
                          <a:schemeClr val="tx1"/>
                        </a:solidFill>
                        <a:latin typeface="Calibri" pitchFamily="34" charset="0"/>
                        <a:ea typeface="新細明體"/>
                        <a:cs typeface="Calibri" pitchFamily="34" charset="0"/>
                      </a:endParaRPr>
                    </a:p>
                  </a:txBody>
                  <a:tcPr marL="63195" marR="63195" marT="0" marB="0">
                    <a:solidFill>
                      <a:srgbClr val="0070C0"/>
                    </a:solidFill>
                  </a:tcPr>
                </a:tc>
                <a:tc>
                  <a:txBody>
                    <a:bodyPr/>
                    <a:lstStyle/>
                    <a:p>
                      <a:pPr algn="ctr">
                        <a:spcAft>
                          <a:spcPts val="0"/>
                        </a:spcAft>
                      </a:pPr>
                      <a:r>
                        <a:rPr lang="en-US" altLang="zh-TW" sz="2000" b="1" kern="100" dirty="0" smtClean="0">
                          <a:solidFill>
                            <a:schemeClr val="tx1"/>
                          </a:solidFill>
                          <a:latin typeface="Calibri" pitchFamily="34" charset="0"/>
                          <a:ea typeface="新細明體"/>
                          <a:cs typeface="Calibri" pitchFamily="34" charset="0"/>
                        </a:rPr>
                        <a:t>Supported Intel Chipsets</a:t>
                      </a:r>
                      <a:endParaRPr lang="zh-TW" sz="2000" b="1" kern="100" dirty="0">
                        <a:solidFill>
                          <a:schemeClr val="tx1"/>
                        </a:solidFill>
                        <a:latin typeface="Calibri" pitchFamily="34" charset="0"/>
                        <a:ea typeface="新細明體"/>
                        <a:cs typeface="Calibri" pitchFamily="34" charset="0"/>
                      </a:endParaRPr>
                    </a:p>
                  </a:txBody>
                  <a:tcPr marL="63195" marR="63195" marT="0" marB="0">
                    <a:solidFill>
                      <a:srgbClr val="0070C0"/>
                    </a:solidFill>
                  </a:tcPr>
                </a:tc>
                <a:tc>
                  <a:txBody>
                    <a:bodyPr/>
                    <a:lstStyle/>
                    <a:p>
                      <a:pPr algn="ctr">
                        <a:spcAft>
                          <a:spcPts val="0"/>
                        </a:spcAft>
                      </a:pPr>
                      <a:r>
                        <a:rPr lang="en-US" altLang="zh-TW" sz="2000" b="1" kern="100" dirty="0" smtClean="0">
                          <a:solidFill>
                            <a:schemeClr val="tx1"/>
                          </a:solidFill>
                          <a:latin typeface="Calibri" pitchFamily="34" charset="0"/>
                          <a:ea typeface="新細明體"/>
                          <a:cs typeface="Calibri" pitchFamily="34" charset="0"/>
                        </a:rPr>
                        <a:t>Release Date</a:t>
                      </a:r>
                      <a:endParaRPr lang="zh-TW" sz="2000" b="1" kern="100" dirty="0">
                        <a:solidFill>
                          <a:schemeClr val="tx1"/>
                        </a:solidFill>
                        <a:latin typeface="Calibri" pitchFamily="34" charset="0"/>
                        <a:ea typeface="新細明體"/>
                        <a:cs typeface="Calibri" pitchFamily="34" charset="0"/>
                      </a:endParaRPr>
                    </a:p>
                  </a:txBody>
                  <a:tcPr marL="63195" marR="63195" marT="0" marB="0">
                    <a:solidFill>
                      <a:srgbClr val="0070C0"/>
                    </a:solidFill>
                  </a:tcPr>
                </a:tc>
              </a:tr>
              <a:tr h="371329">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kern="100" dirty="0" smtClean="0">
                          <a:solidFill>
                            <a:schemeClr val="tx1"/>
                          </a:solidFill>
                          <a:latin typeface="Calibri" pitchFamily="34" charset="0"/>
                          <a:cs typeface="Calibri" pitchFamily="34" charset="0"/>
                        </a:rPr>
                        <a:t>AMT 6.0</a:t>
                      </a:r>
                      <a:endParaRPr lang="zh-TW" altLang="zh-TW" sz="1600" b="0" kern="100" dirty="0" smtClean="0">
                        <a:solidFill>
                          <a:schemeClr val="tx1"/>
                        </a:solidFill>
                        <a:latin typeface="Calibri" pitchFamily="34" charset="0"/>
                        <a:ea typeface="+mn-ea"/>
                        <a:cs typeface="Calibri" pitchFamily="34" charset="0"/>
                      </a:endParaRPr>
                    </a:p>
                  </a:txBody>
                  <a:tcPr marL="63195" marR="63195" marT="0" marB="0"/>
                </a:tc>
                <a:tc>
                  <a:txBody>
                    <a:bodyPr/>
                    <a:lstStyle/>
                    <a:p>
                      <a:pPr>
                        <a:lnSpc>
                          <a:spcPct val="150000"/>
                        </a:lnSpc>
                        <a:spcAft>
                          <a:spcPts val="0"/>
                        </a:spcAft>
                      </a:pPr>
                      <a:r>
                        <a:rPr lang="en-US" altLang="zh-TW" sz="1600" b="0" i="0" kern="1200" dirty="0" smtClean="0">
                          <a:solidFill>
                            <a:schemeClr val="tx1"/>
                          </a:solidFill>
                          <a:latin typeface="+mn-lt"/>
                          <a:ea typeface="+mn-ea"/>
                          <a:cs typeface="+mn-cs"/>
                        </a:rPr>
                        <a:t>Intel® Q57</a:t>
                      </a:r>
                    </a:p>
                    <a:p>
                      <a:pPr>
                        <a:lnSpc>
                          <a:spcPct val="150000"/>
                        </a:lnSpc>
                        <a:spcAft>
                          <a:spcPts val="0"/>
                        </a:spcAft>
                      </a:pPr>
                      <a:r>
                        <a:rPr lang="en-US" altLang="zh-TW" sz="1600" b="0" i="0" kern="1200" dirty="0" smtClean="0">
                          <a:solidFill>
                            <a:schemeClr val="tx1"/>
                          </a:solidFill>
                          <a:latin typeface="+mn-lt"/>
                          <a:ea typeface="+mn-ea"/>
                          <a:cs typeface="+mn-cs"/>
                        </a:rPr>
                        <a:t>Intel® QM57</a:t>
                      </a:r>
                    </a:p>
                    <a:p>
                      <a:pPr>
                        <a:lnSpc>
                          <a:spcPct val="150000"/>
                        </a:lnSpc>
                        <a:spcAft>
                          <a:spcPts val="0"/>
                        </a:spcAft>
                      </a:pPr>
                      <a:r>
                        <a:rPr lang="en-US" altLang="zh-TW" sz="1600" b="0" i="0" kern="1200" dirty="0" smtClean="0">
                          <a:solidFill>
                            <a:schemeClr val="tx1"/>
                          </a:solidFill>
                          <a:latin typeface="+mn-lt"/>
                          <a:ea typeface="+mn-ea"/>
                          <a:cs typeface="+mn-cs"/>
                        </a:rPr>
                        <a:t>Intel® QS57</a:t>
                      </a:r>
                      <a:endParaRPr lang="en-US" sz="1600" b="0" kern="100" dirty="0">
                        <a:solidFill>
                          <a:schemeClr val="tx1"/>
                        </a:solidFill>
                        <a:latin typeface="Calibri" pitchFamily="34" charset="0"/>
                        <a:ea typeface="新細明體"/>
                        <a:cs typeface="Calibri" pitchFamily="34" charset="0"/>
                      </a:endParaRPr>
                    </a:p>
                  </a:txBody>
                  <a:tcPr marL="63195" marR="63195" marT="0" marB="0"/>
                </a:tc>
                <a:tc>
                  <a:txBody>
                    <a:bodyPr/>
                    <a:lstStyle/>
                    <a:p>
                      <a:pPr algn="l">
                        <a:lnSpc>
                          <a:spcPct val="150000"/>
                        </a:lnSpc>
                        <a:spcAft>
                          <a:spcPts val="0"/>
                        </a:spcAft>
                      </a:pPr>
                      <a:r>
                        <a:rPr lang="en-US" altLang="zh-TW" sz="1600" b="0" i="0" kern="1200" dirty="0" smtClean="0">
                          <a:solidFill>
                            <a:schemeClr val="tx1"/>
                          </a:solidFill>
                          <a:latin typeface="+mj-lt"/>
                          <a:ea typeface="+mn-ea"/>
                          <a:cs typeface="+mn-cs"/>
                        </a:rPr>
                        <a:t>Q1'10</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b="0" i="0" kern="1200" dirty="0" smtClean="0">
                          <a:solidFill>
                            <a:schemeClr val="tx1"/>
                          </a:solidFill>
                          <a:latin typeface="+mn-lt"/>
                          <a:ea typeface="+mn-ea"/>
                          <a:cs typeface="+mn-cs"/>
                        </a:rPr>
                        <a:t>Q1'10</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b="0" i="0" kern="1200" dirty="0" smtClean="0">
                          <a:solidFill>
                            <a:schemeClr val="tx1"/>
                          </a:solidFill>
                          <a:latin typeface="+mn-lt"/>
                          <a:ea typeface="+mn-ea"/>
                          <a:cs typeface="+mn-cs"/>
                        </a:rPr>
                        <a:t>Q1'10</a:t>
                      </a:r>
                      <a:endParaRPr lang="en-US" sz="1600" b="0" kern="100" dirty="0">
                        <a:solidFill>
                          <a:schemeClr val="tx1"/>
                        </a:solidFill>
                        <a:latin typeface="+mj-lt"/>
                        <a:ea typeface="新細明體"/>
                        <a:cs typeface="Calibri" pitchFamily="34" charset="0"/>
                      </a:endParaRPr>
                    </a:p>
                  </a:txBody>
                  <a:tcPr marL="63195" marR="63195" marT="0" marB="0"/>
                </a:tc>
              </a:tr>
              <a:tr h="401374">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kern="100" dirty="0" smtClean="0">
                          <a:solidFill>
                            <a:schemeClr val="tx1"/>
                          </a:solidFill>
                          <a:latin typeface="Calibri" pitchFamily="34" charset="0"/>
                          <a:cs typeface="Calibri" pitchFamily="34" charset="0"/>
                        </a:rPr>
                        <a:t>AMT 7.0</a:t>
                      </a:r>
                      <a:endParaRPr lang="zh-TW" altLang="zh-TW" sz="1600" b="0" kern="100" dirty="0" smtClean="0">
                        <a:solidFill>
                          <a:schemeClr val="tx1"/>
                        </a:solidFill>
                        <a:latin typeface="Calibri" pitchFamily="34" charset="0"/>
                        <a:ea typeface="+mn-ea"/>
                        <a:cs typeface="Calibri" pitchFamily="34" charset="0"/>
                      </a:endParaRPr>
                    </a:p>
                  </a:txBody>
                  <a:tcPr marL="63195" marR="63195" marT="0" marB="0"/>
                </a:tc>
                <a:tc>
                  <a:txBody>
                    <a:bodyPr/>
                    <a:lstStyle/>
                    <a:p>
                      <a:pPr>
                        <a:lnSpc>
                          <a:spcPct val="150000"/>
                        </a:lnSpc>
                        <a:spcAft>
                          <a:spcPts val="0"/>
                        </a:spcAft>
                      </a:pPr>
                      <a:r>
                        <a:rPr lang="en-US" altLang="zh-TW" sz="1600" b="0" i="0" kern="1200" dirty="0" smtClean="0">
                          <a:solidFill>
                            <a:schemeClr val="tx1"/>
                          </a:solidFill>
                          <a:latin typeface="+mn-lt"/>
                          <a:ea typeface="+mn-ea"/>
                          <a:cs typeface="+mn-cs"/>
                        </a:rPr>
                        <a:t>Intel® Q65</a:t>
                      </a:r>
                    </a:p>
                    <a:p>
                      <a:pPr>
                        <a:lnSpc>
                          <a:spcPct val="150000"/>
                        </a:lnSpc>
                        <a:spcAft>
                          <a:spcPts val="0"/>
                        </a:spcAft>
                      </a:pPr>
                      <a:r>
                        <a:rPr lang="en-US" altLang="zh-TW" sz="1600" b="0" i="0" kern="1200" dirty="0" smtClean="0">
                          <a:solidFill>
                            <a:schemeClr val="tx1"/>
                          </a:solidFill>
                          <a:latin typeface="+mn-lt"/>
                          <a:ea typeface="+mn-ea"/>
                          <a:cs typeface="+mn-cs"/>
                        </a:rPr>
                        <a:t>Intel® Q67</a:t>
                      </a:r>
                    </a:p>
                    <a:p>
                      <a:pPr>
                        <a:lnSpc>
                          <a:spcPct val="150000"/>
                        </a:lnSpc>
                        <a:spcAft>
                          <a:spcPts val="0"/>
                        </a:spcAft>
                      </a:pPr>
                      <a:r>
                        <a:rPr lang="en-US" altLang="zh-TW" sz="1600" b="0" i="0" kern="1200" dirty="0" smtClean="0">
                          <a:solidFill>
                            <a:schemeClr val="tx1"/>
                          </a:solidFill>
                          <a:latin typeface="+mn-lt"/>
                          <a:ea typeface="+mn-ea"/>
                          <a:cs typeface="+mn-cs"/>
                        </a:rPr>
                        <a:t>Intel® QM67</a:t>
                      </a:r>
                    </a:p>
                  </a:txBody>
                  <a:tcPr marL="63195" marR="63195" marT="0" marB="0"/>
                </a:tc>
                <a:tc>
                  <a:txBody>
                    <a:bodyPr/>
                    <a:lstStyle/>
                    <a:p>
                      <a:pPr algn="l">
                        <a:lnSpc>
                          <a:spcPct val="150000"/>
                        </a:lnSpc>
                        <a:spcAft>
                          <a:spcPts val="0"/>
                        </a:spcAft>
                      </a:pPr>
                      <a:r>
                        <a:rPr lang="en-US" altLang="zh-TW" sz="1600" b="0" i="0" kern="1200" dirty="0" smtClean="0">
                          <a:solidFill>
                            <a:schemeClr val="tx1"/>
                          </a:solidFill>
                          <a:latin typeface="+mj-lt"/>
                          <a:ea typeface="+mn-ea"/>
                          <a:cs typeface="+mn-cs"/>
                        </a:rPr>
                        <a:t>Q2'11</a:t>
                      </a:r>
                    </a:p>
                    <a:p>
                      <a:pPr algn="l">
                        <a:lnSpc>
                          <a:spcPct val="150000"/>
                        </a:lnSpc>
                        <a:spcAft>
                          <a:spcPts val="0"/>
                        </a:spcAft>
                      </a:pPr>
                      <a:r>
                        <a:rPr lang="en-US" altLang="zh-TW" sz="1600" b="0" i="0" kern="1200" dirty="0" smtClean="0">
                          <a:solidFill>
                            <a:schemeClr val="tx1"/>
                          </a:solidFill>
                          <a:latin typeface="+mn-lt"/>
                          <a:ea typeface="+mn-ea"/>
                          <a:cs typeface="+mn-cs"/>
                        </a:rPr>
                        <a:t>Q1'11</a:t>
                      </a:r>
                      <a:endParaRPr lang="en-US" altLang="zh-TW" sz="1600" b="0" i="0" kern="1200" dirty="0" smtClean="0">
                        <a:solidFill>
                          <a:schemeClr val="tx1"/>
                        </a:solidFill>
                        <a:latin typeface="+mj-lt"/>
                        <a:ea typeface="+mn-ea"/>
                        <a:cs typeface="+mn-cs"/>
                      </a:endParaRPr>
                    </a:p>
                    <a:p>
                      <a:pPr algn="l">
                        <a:lnSpc>
                          <a:spcPct val="150000"/>
                        </a:lnSpc>
                        <a:spcAft>
                          <a:spcPts val="0"/>
                        </a:spcAft>
                      </a:pPr>
                      <a:r>
                        <a:rPr lang="en-US" altLang="zh-TW" sz="1600" b="0" i="0" kern="1200" dirty="0" smtClean="0">
                          <a:solidFill>
                            <a:schemeClr val="tx1"/>
                          </a:solidFill>
                          <a:latin typeface="+mj-lt"/>
                          <a:ea typeface="+mn-ea"/>
                          <a:cs typeface="+mn-cs"/>
                        </a:rPr>
                        <a:t>Q1</a:t>
                      </a:r>
                      <a:r>
                        <a:rPr lang="en-US" altLang="zh-TW" sz="1600" b="0" i="0" kern="1200" dirty="0" smtClean="0">
                          <a:solidFill>
                            <a:schemeClr val="tx1"/>
                          </a:solidFill>
                          <a:latin typeface="+mn-lt"/>
                          <a:ea typeface="+mn-ea"/>
                          <a:cs typeface="+mn-cs"/>
                        </a:rPr>
                        <a:t>'</a:t>
                      </a:r>
                      <a:r>
                        <a:rPr lang="en-US" altLang="zh-TW" sz="1600" b="0" i="0" kern="1200" dirty="0" smtClean="0">
                          <a:solidFill>
                            <a:schemeClr val="tx1"/>
                          </a:solidFill>
                          <a:latin typeface="+mj-lt"/>
                          <a:ea typeface="+mn-ea"/>
                          <a:cs typeface="+mn-cs"/>
                        </a:rPr>
                        <a:t>11</a:t>
                      </a:r>
                      <a:endParaRPr lang="en-US" sz="1600" b="0" kern="100" dirty="0" smtClean="0">
                        <a:solidFill>
                          <a:schemeClr val="tx1"/>
                        </a:solidFill>
                        <a:latin typeface="+mj-lt"/>
                        <a:ea typeface="新細明體"/>
                        <a:cs typeface="Calibri" pitchFamily="34" charset="0"/>
                      </a:endParaRPr>
                    </a:p>
                  </a:txBody>
                  <a:tcPr marL="63195" marR="63195" marT="0" marB="0"/>
                </a:tc>
              </a:tr>
              <a:tr h="644425">
                <a:tc>
                  <a:txBody>
                    <a:bodyPr/>
                    <a:lstStyle/>
                    <a:p>
                      <a:pPr>
                        <a:lnSpc>
                          <a:spcPct val="150000"/>
                        </a:lnSpc>
                        <a:spcAft>
                          <a:spcPts val="0"/>
                        </a:spcAft>
                      </a:pPr>
                      <a:r>
                        <a:rPr lang="en-US" altLang="zh-TW" sz="1600" kern="100" dirty="0" smtClean="0">
                          <a:solidFill>
                            <a:schemeClr val="tx1"/>
                          </a:solidFill>
                          <a:latin typeface="Calibri" pitchFamily="34" charset="0"/>
                          <a:cs typeface="Calibri" pitchFamily="34" charset="0"/>
                        </a:rPr>
                        <a:t>AMT 8.0</a:t>
                      </a:r>
                      <a:endParaRPr lang="zh-TW" sz="1600" b="0" kern="100" dirty="0">
                        <a:solidFill>
                          <a:schemeClr val="tx1"/>
                        </a:solidFill>
                        <a:latin typeface="Calibri" pitchFamily="34" charset="0"/>
                        <a:ea typeface="新細明體"/>
                        <a:cs typeface="Calibri" pitchFamily="34" charset="0"/>
                      </a:endParaRPr>
                    </a:p>
                  </a:txBody>
                  <a:tcPr marL="63195" marR="63195" marT="0" marB="0"/>
                </a:tc>
                <a:tc>
                  <a:txBody>
                    <a:bodyPr/>
                    <a:lstStyle/>
                    <a:p>
                      <a:pPr>
                        <a:lnSpc>
                          <a:spcPct val="150000"/>
                        </a:lnSpc>
                        <a:spcAft>
                          <a:spcPts val="0"/>
                        </a:spcAft>
                      </a:pPr>
                      <a:r>
                        <a:rPr lang="en-US" altLang="zh-TW" sz="1600" b="0" i="0" kern="1200" dirty="0" smtClean="0">
                          <a:solidFill>
                            <a:schemeClr val="tx1"/>
                          </a:solidFill>
                          <a:latin typeface="+mn-lt"/>
                          <a:ea typeface="+mn-ea"/>
                          <a:cs typeface="+mn-cs"/>
                        </a:rPr>
                        <a:t>Intel® Q77</a:t>
                      </a:r>
                    </a:p>
                    <a:p>
                      <a:pPr>
                        <a:lnSpc>
                          <a:spcPct val="150000"/>
                        </a:lnSpc>
                        <a:spcAft>
                          <a:spcPts val="0"/>
                        </a:spcAft>
                      </a:pPr>
                      <a:r>
                        <a:rPr lang="en-US" altLang="zh-TW" sz="1600" b="0" i="0" kern="1200" dirty="0" smtClean="0">
                          <a:solidFill>
                            <a:schemeClr val="tx1"/>
                          </a:solidFill>
                          <a:latin typeface="+mn-lt"/>
                          <a:ea typeface="+mn-ea"/>
                          <a:cs typeface="+mn-cs"/>
                        </a:rPr>
                        <a:t>Intel® QM77</a:t>
                      </a:r>
                    </a:p>
                    <a:p>
                      <a:pPr>
                        <a:lnSpc>
                          <a:spcPct val="150000"/>
                        </a:lnSpc>
                        <a:spcAft>
                          <a:spcPts val="0"/>
                        </a:spcAft>
                      </a:pPr>
                      <a:r>
                        <a:rPr lang="en-US" altLang="zh-TW" sz="1600" b="0" i="0" kern="1200" dirty="0" smtClean="0">
                          <a:solidFill>
                            <a:schemeClr val="tx1"/>
                          </a:solidFill>
                          <a:latin typeface="+mn-lt"/>
                          <a:ea typeface="+mn-ea"/>
                          <a:cs typeface="+mn-cs"/>
                        </a:rPr>
                        <a:t>Intel® C206 /</a:t>
                      </a:r>
                      <a:r>
                        <a:rPr lang="en-US" altLang="zh-TW" sz="1600" b="0" i="0" kern="1200" baseline="0" dirty="0" smtClean="0">
                          <a:solidFill>
                            <a:schemeClr val="tx1"/>
                          </a:solidFill>
                          <a:latin typeface="+mn-lt"/>
                          <a:ea typeface="+mn-ea"/>
                          <a:cs typeface="+mn-cs"/>
                        </a:rPr>
                        <a:t> C216</a:t>
                      </a:r>
                      <a:endParaRPr lang="en-US" altLang="zh-TW" sz="1600" b="0" i="0" kern="1200" dirty="0" smtClean="0">
                        <a:solidFill>
                          <a:schemeClr val="tx1"/>
                        </a:solidFill>
                        <a:latin typeface="+mn-lt"/>
                        <a:ea typeface="+mn-ea"/>
                        <a:cs typeface="+mn-cs"/>
                      </a:endParaRPr>
                    </a:p>
                  </a:txBody>
                  <a:tcPr marL="63195" marR="63195" marT="0" marB="0"/>
                </a:tc>
                <a:tc>
                  <a:txBody>
                    <a:bodyPr/>
                    <a:lstStyle/>
                    <a:p>
                      <a:pPr algn="l">
                        <a:lnSpc>
                          <a:spcPct val="150000"/>
                        </a:lnSpc>
                        <a:spcAft>
                          <a:spcPts val="0"/>
                        </a:spcAft>
                      </a:pPr>
                      <a:r>
                        <a:rPr lang="en-US" altLang="zh-TW" sz="1600" b="0" i="0" kern="1200" dirty="0" smtClean="0">
                          <a:solidFill>
                            <a:schemeClr val="tx1"/>
                          </a:solidFill>
                          <a:latin typeface="+mj-lt"/>
                          <a:ea typeface="+mn-ea"/>
                          <a:cs typeface="+mn-cs"/>
                        </a:rPr>
                        <a:t>Q2'12</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b="0" i="0" kern="1200" dirty="0" smtClean="0">
                          <a:solidFill>
                            <a:schemeClr val="tx1"/>
                          </a:solidFill>
                          <a:latin typeface="+mn-lt"/>
                          <a:ea typeface="+mn-ea"/>
                          <a:cs typeface="+mn-cs"/>
                        </a:rPr>
                        <a:t>Q2'12</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b="0" i="0" kern="1200" dirty="0" smtClean="0">
                          <a:solidFill>
                            <a:schemeClr val="tx1"/>
                          </a:solidFill>
                          <a:latin typeface="+mj-lt"/>
                          <a:ea typeface="+mn-ea"/>
                          <a:cs typeface="+mn-cs"/>
                        </a:rPr>
                        <a:t>Q2'12</a:t>
                      </a:r>
                    </a:p>
                  </a:txBody>
                  <a:tcPr marL="63195" marR="63195" marT="0" marB="0"/>
                </a:tc>
              </a:tr>
              <a:tr h="368614">
                <a:tc>
                  <a:txBody>
                    <a:bodyPr/>
                    <a:lstStyle/>
                    <a:p>
                      <a:pPr>
                        <a:lnSpc>
                          <a:spcPct val="150000"/>
                        </a:lnSpc>
                        <a:spcAft>
                          <a:spcPts val="0"/>
                        </a:spcAft>
                      </a:pPr>
                      <a:r>
                        <a:rPr lang="en-US" sz="1600" kern="100" dirty="0" smtClean="0">
                          <a:solidFill>
                            <a:schemeClr val="tx1"/>
                          </a:solidFill>
                          <a:latin typeface="Calibri" pitchFamily="34" charset="0"/>
                          <a:cs typeface="Calibri" pitchFamily="34" charset="0"/>
                        </a:rPr>
                        <a:t>AMT 9.0</a:t>
                      </a:r>
                      <a:endParaRPr lang="en-US" sz="1600" b="0" kern="100" dirty="0">
                        <a:solidFill>
                          <a:schemeClr val="tx1"/>
                        </a:solidFill>
                        <a:latin typeface="Calibri" pitchFamily="34" charset="0"/>
                        <a:ea typeface="新細明體"/>
                        <a:cs typeface="Calibri" pitchFamily="34" charset="0"/>
                      </a:endParaRPr>
                    </a:p>
                  </a:txBody>
                  <a:tcPr marL="63195" marR="63195" marT="0" marB="0"/>
                </a:tc>
                <a:tc>
                  <a:txBody>
                    <a:bodyPr/>
                    <a:lstStyle/>
                    <a:p>
                      <a:pPr>
                        <a:lnSpc>
                          <a:spcPct val="150000"/>
                        </a:lnSpc>
                        <a:spcAft>
                          <a:spcPts val="0"/>
                        </a:spcAft>
                      </a:pPr>
                      <a:r>
                        <a:rPr lang="en-US" altLang="zh-TW" sz="1600" b="0" i="0" kern="1200" dirty="0" smtClean="0">
                          <a:solidFill>
                            <a:schemeClr val="tx1"/>
                          </a:solidFill>
                          <a:latin typeface="+mn-lt"/>
                          <a:ea typeface="+mn-ea"/>
                          <a:cs typeface="+mn-cs"/>
                        </a:rPr>
                        <a:t>Intel® Q87</a:t>
                      </a:r>
                    </a:p>
                    <a:p>
                      <a:pPr marL="0" marR="0" indent="0" algn="l" defTabSz="914400" rtl="0" eaLnBrk="1" fontAlgn="auto" latinLnBrk="0" hangingPunct="1">
                        <a:lnSpc>
                          <a:spcPct val="150000"/>
                        </a:lnSpc>
                        <a:spcBef>
                          <a:spcPts val="0"/>
                        </a:spcBef>
                        <a:spcAft>
                          <a:spcPts val="0"/>
                        </a:spcAft>
                        <a:buClrTx/>
                        <a:buSzTx/>
                        <a:buFontTx/>
                        <a:buNone/>
                        <a:tabLst/>
                        <a:defRPr/>
                      </a:pPr>
                      <a:r>
                        <a:rPr lang="en-US" altLang="zh-TW" sz="1600" b="0" i="0" kern="1200" dirty="0" smtClean="0">
                          <a:solidFill>
                            <a:schemeClr val="tx1"/>
                          </a:solidFill>
                          <a:latin typeface="+mn-lt"/>
                          <a:ea typeface="+mn-ea"/>
                          <a:cs typeface="+mn-cs"/>
                        </a:rPr>
                        <a:t>Intel® QM87</a:t>
                      </a:r>
                    </a:p>
                  </a:txBody>
                  <a:tcPr marL="63195" marR="63195" marT="0" marB="0"/>
                </a:tc>
                <a:tc>
                  <a:txBody>
                    <a:bodyPr/>
                    <a:lstStyle/>
                    <a:p>
                      <a:pPr algn="l">
                        <a:lnSpc>
                          <a:spcPct val="150000"/>
                        </a:lnSpc>
                        <a:spcAft>
                          <a:spcPts val="0"/>
                        </a:spcAft>
                      </a:pPr>
                      <a:r>
                        <a:rPr lang="en-US" altLang="zh-TW" sz="1600" b="0" i="0" kern="1200" dirty="0" smtClean="0">
                          <a:solidFill>
                            <a:schemeClr val="tx1"/>
                          </a:solidFill>
                          <a:latin typeface="+mj-lt"/>
                          <a:ea typeface="+mn-ea"/>
                          <a:cs typeface="+mn-cs"/>
                        </a:rPr>
                        <a:t>Q2'13</a:t>
                      </a:r>
                    </a:p>
                    <a:p>
                      <a:pPr algn="l">
                        <a:lnSpc>
                          <a:spcPct val="150000"/>
                        </a:lnSpc>
                        <a:spcAft>
                          <a:spcPts val="0"/>
                        </a:spcAft>
                      </a:pPr>
                      <a:r>
                        <a:rPr lang="en-US" altLang="zh-TW" sz="1600" b="0" i="0" kern="1200" dirty="0" smtClean="0">
                          <a:solidFill>
                            <a:schemeClr val="tx1"/>
                          </a:solidFill>
                          <a:latin typeface="+mj-lt"/>
                          <a:ea typeface="+mn-ea"/>
                          <a:cs typeface="+mn-cs"/>
                        </a:rPr>
                        <a:t>Q2'13</a:t>
                      </a:r>
                      <a:endParaRPr lang="en-US" sz="1600" b="0" kern="100" dirty="0">
                        <a:solidFill>
                          <a:schemeClr val="tx1"/>
                        </a:solidFill>
                        <a:latin typeface="+mj-lt"/>
                        <a:ea typeface="新細明體"/>
                        <a:cs typeface="Calibri" pitchFamily="34" charset="0"/>
                      </a:endParaRPr>
                    </a:p>
                  </a:txBody>
                  <a:tcPr marL="63195" marR="63195" marT="0" marB="0"/>
                </a:tc>
              </a:tr>
            </a:tbl>
          </a:graphicData>
        </a:graphic>
      </p:graphicFrame>
    </p:spTree>
    <p:extLst>
      <p:ext uri="{BB962C8B-B14F-4D97-AF65-F5344CB8AC3E}">
        <p14:creationId xmlns:p14="http://schemas.microsoft.com/office/powerpoint/2010/main" val="3815694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2844" y="214290"/>
            <a:ext cx="9001156" cy="692150"/>
          </a:xfrm>
        </p:spPr>
        <p:txBody>
          <a:bodyPr/>
          <a:lstStyle/>
          <a:p>
            <a:pPr algn="ctr"/>
            <a:r>
              <a:rPr lang="ru-RU" altLang="zh-TW" sz="2800" dirty="0" smtClean="0"/>
              <a:t>Поддержка </a:t>
            </a:r>
            <a:r>
              <a:rPr lang="en-US" altLang="zh-TW" sz="2800" dirty="0" smtClean="0"/>
              <a:t>Intel AMT </a:t>
            </a:r>
            <a:r>
              <a:rPr lang="ru-RU" altLang="zh-TW" sz="2800" dirty="0" smtClean="0"/>
              <a:t>в </a:t>
            </a:r>
            <a:r>
              <a:rPr lang="en-US" altLang="zh-TW" sz="2800" dirty="0" smtClean="0"/>
              <a:t>Advantech</a:t>
            </a:r>
            <a:endParaRPr lang="zh-TW" altLang="en-US" sz="2800" dirty="0"/>
          </a:p>
        </p:txBody>
      </p:sp>
      <p:sp>
        <p:nvSpPr>
          <p:cNvPr id="7" name="矩形 4"/>
          <p:cNvSpPr/>
          <p:nvPr/>
        </p:nvSpPr>
        <p:spPr>
          <a:xfrm>
            <a:off x="323528" y="5868998"/>
            <a:ext cx="8820472" cy="41549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000099"/>
              </a:buClr>
              <a:buSzPct val="100000"/>
              <a:buFont typeface="Calibri" pitchFamily="34" charset="0"/>
              <a:buChar char="*"/>
            </a:pPr>
            <a:r>
              <a:rPr kumimoji="1" lang="en-US" altLang="zh-TW" sz="2000" kern="0" dirty="0">
                <a:latin typeface="Calibri" pitchFamily="34" charset="0"/>
                <a:ea typeface="微軟正黑體" pitchFamily="34" charset="-120"/>
              </a:rPr>
              <a:t>Note:</a:t>
            </a:r>
            <a:r>
              <a:rPr kumimoji="1" lang="zh-TW" altLang="en-US" sz="2000" kern="0" dirty="0">
                <a:latin typeface="Calibri" pitchFamily="34" charset="0"/>
                <a:ea typeface="微軟正黑體" pitchFamily="34" charset="-120"/>
              </a:rPr>
              <a:t> </a:t>
            </a:r>
            <a:r>
              <a:rPr kumimoji="1" lang="en-US" altLang="zh-TW" sz="2000" kern="0" dirty="0" err="1">
                <a:latin typeface="Calibri" pitchFamily="34" charset="0"/>
                <a:ea typeface="微軟正黑體" pitchFamily="34" charset="-120"/>
              </a:rPr>
              <a:t>SusiAccess</a:t>
            </a:r>
            <a:r>
              <a:rPr kumimoji="1" lang="en-US" altLang="zh-TW" sz="2000" kern="0" dirty="0">
                <a:latin typeface="Calibri" pitchFamily="34" charset="0"/>
                <a:ea typeface="微軟正黑體" pitchFamily="34" charset="-120"/>
              </a:rPr>
              <a:t> does NOT support Intel® AMT versions earlier than</a:t>
            </a:r>
            <a:r>
              <a:rPr kumimoji="1" lang="zh-TW" altLang="en-US" sz="2000" kern="0" dirty="0">
                <a:latin typeface="Calibri" pitchFamily="34" charset="0"/>
                <a:ea typeface="微軟正黑體" pitchFamily="34" charset="-120"/>
              </a:rPr>
              <a:t> </a:t>
            </a:r>
            <a:r>
              <a:rPr kumimoji="1" lang="en-US" altLang="zh-TW" sz="2000" kern="0" dirty="0">
                <a:latin typeface="Calibri" pitchFamily="34" charset="0"/>
                <a:ea typeface="微軟正黑體" pitchFamily="34" charset="-120"/>
              </a:rPr>
              <a:t>6.0 </a:t>
            </a:r>
          </a:p>
        </p:txBody>
      </p:sp>
      <p:graphicFrame>
        <p:nvGraphicFramePr>
          <p:cNvPr id="5" name="表格 5"/>
          <p:cNvGraphicFramePr>
            <a:graphicFrameLocks noGrp="1"/>
          </p:cNvGraphicFramePr>
          <p:nvPr>
            <p:extLst>
              <p:ext uri="{D42A27DB-BD31-4B8C-83A1-F6EECF244321}">
                <p14:modId xmlns:p14="http://schemas.microsoft.com/office/powerpoint/2010/main" val="1690533395"/>
              </p:ext>
            </p:extLst>
          </p:nvPr>
        </p:nvGraphicFramePr>
        <p:xfrm>
          <a:off x="611558" y="1733716"/>
          <a:ext cx="7848874" cy="2237051"/>
        </p:xfrm>
        <a:graphic>
          <a:graphicData uri="http://schemas.openxmlformats.org/drawingml/2006/table">
            <a:tbl>
              <a:tblPr firstRow="1" firstCol="1">
                <a:tableStyleId>{3C2FFA5D-87B4-456A-9821-1D502468CF0F}</a:tableStyleId>
              </a:tblPr>
              <a:tblGrid>
                <a:gridCol w="1056339"/>
                <a:gridCol w="840314"/>
                <a:gridCol w="840314"/>
                <a:gridCol w="1151465"/>
                <a:gridCol w="949319"/>
                <a:gridCol w="994897"/>
                <a:gridCol w="1035861"/>
                <a:gridCol w="980365"/>
              </a:tblGrid>
              <a:tr h="435306">
                <a:tc>
                  <a:txBody>
                    <a:bodyPr/>
                    <a:lstStyle/>
                    <a:p>
                      <a:pPr>
                        <a:spcAft>
                          <a:spcPts val="0"/>
                        </a:spcAft>
                      </a:pPr>
                      <a:endParaRPr lang="zh-TW" sz="14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ARK</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DS</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AIMB</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AIMB(7-series)</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SOM</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MIO</a:t>
                      </a:r>
                      <a:endParaRPr lang="zh-TW" sz="1600" b="1" kern="100" dirty="0">
                        <a:latin typeface="Calibri"/>
                        <a:ea typeface="新細明體"/>
                        <a:cs typeface="Times New Roman"/>
                      </a:endParaRPr>
                    </a:p>
                  </a:txBody>
                  <a:tcPr marL="63195" marR="63195" marT="0" marB="0">
                    <a:solidFill>
                      <a:srgbClr val="0070C0"/>
                    </a:solidFill>
                  </a:tcPr>
                </a:tc>
                <a:tc>
                  <a:txBody>
                    <a:bodyPr/>
                    <a:lstStyle/>
                    <a:p>
                      <a:pPr>
                        <a:spcAft>
                          <a:spcPts val="0"/>
                        </a:spcAft>
                      </a:pPr>
                      <a:r>
                        <a:rPr lang="en-US" sz="1600" kern="100" dirty="0"/>
                        <a:t>SIMB</a:t>
                      </a:r>
                      <a:endParaRPr lang="zh-TW" sz="1600" b="1" kern="100" dirty="0">
                        <a:latin typeface="Calibri"/>
                        <a:ea typeface="新細明體"/>
                        <a:cs typeface="Times New Roman"/>
                      </a:endParaRPr>
                    </a:p>
                  </a:txBody>
                  <a:tcPr marL="63195" marR="63195" marT="0" marB="0">
                    <a:solidFill>
                      <a:srgbClr val="0070C0"/>
                    </a:solidFill>
                  </a:tcPr>
                </a:tc>
              </a:tr>
              <a:tr h="4434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600" kern="100" dirty="0" smtClean="0"/>
                        <a:t>AMT 6.0</a:t>
                      </a:r>
                      <a:endParaRPr lang="zh-TW" altLang="zh-TW" sz="1600" b="0" kern="100" dirty="0" smtClean="0">
                        <a:solidFill>
                          <a:schemeClr val="bg1"/>
                        </a:solidFill>
                        <a:latin typeface="Calibri"/>
                        <a:ea typeface="+mn-ea"/>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kern="100" dirty="0" smtClean="0">
                          <a:solidFill>
                            <a:sysClr val="windowText" lastClr="000000"/>
                          </a:solidFill>
                        </a:rPr>
                        <a:t>270/280/580</a:t>
                      </a:r>
                      <a:endParaRPr lang="zh-TW" sz="1400" b="0" kern="100" dirty="0">
                        <a:solidFill>
                          <a:sysClr val="windowText" lastClr="000000"/>
                        </a:solidFill>
                        <a:latin typeface="Calibri"/>
                        <a:ea typeface="新細明體"/>
                        <a:cs typeface="Times New Roman"/>
                      </a:endParaRPr>
                    </a:p>
                  </a:txBody>
                  <a:tcPr marL="63195" marR="63195" marT="0" marB="0"/>
                </a:tc>
                <a:tc>
                  <a:txBody>
                    <a:bodyPr/>
                    <a:lstStyle/>
                    <a:p>
                      <a:pPr>
                        <a:spcAft>
                          <a:spcPts val="0"/>
                        </a:spcAft>
                      </a:pPr>
                      <a:r>
                        <a:rPr lang="en-US" altLang="zh-TW" sz="1400" kern="100" dirty="0" smtClean="0"/>
                        <a:t>780</a:t>
                      </a: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r>
                        <a:rPr lang="en-US" altLang="zh-TW" sz="1400" kern="100" dirty="0" smtClean="0"/>
                        <a:t>5788</a:t>
                      </a: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r>
              <a:tr h="4353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600" kern="100" dirty="0" smtClean="0"/>
                        <a:t>AMT 7.0</a:t>
                      </a:r>
                      <a:endParaRPr lang="zh-TW" altLang="zh-TW" sz="1600" b="0" kern="100" dirty="0" smtClean="0">
                        <a:solidFill>
                          <a:schemeClr val="bg1"/>
                        </a:solidFill>
                        <a:latin typeface="Calibri"/>
                        <a:ea typeface="+mn-ea"/>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zh-TW" sz="1400" b="0" kern="100" dirty="0">
                        <a:latin typeface="Calibri"/>
                        <a:ea typeface="新細明體"/>
                        <a:cs typeface="Times New Roman"/>
                      </a:endParaRPr>
                    </a:p>
                  </a:txBody>
                  <a:tcPr marL="63195" marR="63195" marT="0" marB="0"/>
                </a:tc>
                <a:tc>
                  <a:txBody>
                    <a:bodyPr/>
                    <a:lstStyle/>
                    <a:p>
                      <a:pPr>
                        <a:spcAft>
                          <a:spcPts val="0"/>
                        </a:spcAft>
                      </a:pPr>
                      <a:r>
                        <a:rPr lang="en-US" sz="1400" kern="100" dirty="0" smtClean="0">
                          <a:solidFill>
                            <a:sysClr val="windowText" lastClr="000000"/>
                          </a:solidFill>
                        </a:rPr>
                        <a:t>272</a:t>
                      </a:r>
                      <a:r>
                        <a:rPr lang="en-US" altLang="zh-TW" sz="1400" kern="100" dirty="0" smtClean="0">
                          <a:solidFill>
                            <a:sysClr val="windowText" lastClr="000000"/>
                          </a:solidFill>
                        </a:rPr>
                        <a:t>/581</a:t>
                      </a:r>
                      <a:r>
                        <a:rPr lang="en-US" altLang="zh-TW" sz="1400" kern="1200" dirty="0" smtClean="0">
                          <a:solidFill>
                            <a:sysClr val="windowText" lastClr="000000"/>
                          </a:solidFill>
                          <a:latin typeface="+mn-lt"/>
                          <a:ea typeface="+mn-ea"/>
                          <a:cs typeface="+mn-cs"/>
                        </a:rPr>
                        <a:t>/</a:t>
                      </a:r>
                    </a:p>
                    <a:p>
                      <a:pPr>
                        <a:spcAft>
                          <a:spcPts val="0"/>
                        </a:spcAft>
                      </a:pPr>
                      <a:r>
                        <a:rPr lang="en-US" altLang="zh-TW" sz="1400" kern="1200" dirty="0" smtClean="0">
                          <a:solidFill>
                            <a:sysClr val="windowText" lastClr="000000"/>
                          </a:solidFill>
                          <a:latin typeface="+mn-lt"/>
                          <a:ea typeface="+mn-ea"/>
                          <a:cs typeface="+mn-cs"/>
                        </a:rPr>
                        <a:t>501KS</a:t>
                      </a:r>
                      <a:endParaRPr lang="zh-TW" sz="1400" b="0" kern="100" dirty="0">
                        <a:solidFill>
                          <a:sysClr val="windowText" lastClr="000000"/>
                        </a:solidFill>
                        <a:latin typeface="Calibri"/>
                        <a:ea typeface="新細明體"/>
                        <a:cs typeface="Times New Roman"/>
                      </a:endParaRPr>
                    </a:p>
                  </a:txBody>
                  <a:tcPr marL="63195" marR="63195" marT="0" marB="0"/>
                </a:tc>
                <a:tc>
                  <a:txBody>
                    <a:bodyPr/>
                    <a:lstStyle/>
                    <a:p>
                      <a:pPr>
                        <a:spcAft>
                          <a:spcPts val="0"/>
                        </a:spcAft>
                      </a:pPr>
                      <a:r>
                        <a:rPr lang="en-US" altLang="zh-TW" sz="1400" kern="100" dirty="0" smtClean="0"/>
                        <a:t>781</a:t>
                      </a: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r>
                        <a:rPr lang="en-US" altLang="zh-TW" sz="1400" kern="100" dirty="0" smtClean="0"/>
                        <a:t>5790/5890</a:t>
                      </a:r>
                      <a:endParaRPr lang="en-US" sz="1400" b="0" kern="100" dirty="0" smtClean="0">
                        <a:solidFill>
                          <a:srgbClr val="1F497D"/>
                        </a:solidFill>
                        <a:latin typeface="Calibri"/>
                        <a:ea typeface="新細明體"/>
                        <a:cs typeface="Times New Roman"/>
                      </a:endParaRPr>
                    </a:p>
                  </a:txBody>
                  <a:tcPr marL="63195" marR="63195" marT="0" marB="0"/>
                </a:tc>
                <a:tc>
                  <a:txBody>
                    <a:bodyPr/>
                    <a:lstStyle/>
                    <a:p>
                      <a:pPr>
                        <a:spcAft>
                          <a:spcPts val="0"/>
                        </a:spcAft>
                      </a:pPr>
                      <a:endParaRPr lang="zh-TW" sz="1400" b="0" kern="100" dirty="0">
                        <a:latin typeface="Calibri"/>
                        <a:ea typeface="新細明體"/>
                        <a:cs typeface="Times New Roman"/>
                      </a:endParaRPr>
                    </a:p>
                  </a:txBody>
                  <a:tcPr marL="63195" marR="63195" marT="0" marB="0"/>
                </a:tc>
                <a:tc>
                  <a:txBody>
                    <a:bodyPr/>
                    <a:lstStyle/>
                    <a:p>
                      <a:pPr>
                        <a:spcAft>
                          <a:spcPts val="0"/>
                        </a:spcAft>
                      </a:pPr>
                      <a:r>
                        <a:rPr lang="en-US" sz="1400" kern="100" dirty="0"/>
                        <a:t>M21</a:t>
                      </a:r>
                      <a:endParaRPr lang="zh-TW" sz="1400" b="0" kern="100" dirty="0">
                        <a:latin typeface="Calibri"/>
                        <a:ea typeface="新細明體"/>
                        <a:cs typeface="Times New Roman"/>
                      </a:endParaRPr>
                    </a:p>
                  </a:txBody>
                  <a:tcPr marL="63195" marR="63195" marT="0" marB="0"/>
                </a:tc>
              </a:tr>
              <a:tr h="435306">
                <a:tc>
                  <a:txBody>
                    <a:bodyPr/>
                    <a:lstStyle/>
                    <a:p>
                      <a:pPr>
                        <a:spcAft>
                          <a:spcPts val="0"/>
                        </a:spcAft>
                      </a:pPr>
                      <a:r>
                        <a:rPr lang="en-US" altLang="zh-TW" sz="1600" kern="100" dirty="0" smtClean="0"/>
                        <a:t>AMT 8.0</a:t>
                      </a:r>
                      <a:endParaRPr lang="zh-TW" sz="1600" b="0" kern="100" dirty="0">
                        <a:solidFill>
                          <a:schemeClr val="bg1"/>
                        </a:solidFill>
                        <a:latin typeface="Calibri"/>
                        <a:ea typeface="新細明體"/>
                        <a:cs typeface="Times New Roman"/>
                      </a:endParaRPr>
                    </a:p>
                  </a:txBody>
                  <a:tcPr marL="63195" marR="63195" marT="0" marB="0"/>
                </a:tc>
                <a:tc>
                  <a:txBody>
                    <a:bodyPr/>
                    <a:lstStyle/>
                    <a:p>
                      <a:pPr>
                        <a:spcAft>
                          <a:spcPts val="0"/>
                        </a:spcAft>
                      </a:pPr>
                      <a:r>
                        <a:rPr lang="en-US" sz="1400" kern="100" dirty="0" smtClean="0"/>
                        <a:t>2150L/F</a:t>
                      </a:r>
                      <a:endParaRPr lang="zh-TW" sz="1400" b="0" kern="100" dirty="0">
                        <a:latin typeface="Calibri"/>
                        <a:ea typeface="新細明體"/>
                        <a:cs typeface="Times New Roman"/>
                      </a:endParaRPr>
                    </a:p>
                  </a:txBody>
                  <a:tcPr marL="63195" marR="63195" marT="0" marB="0"/>
                </a:tc>
                <a:tc>
                  <a:txBody>
                    <a:bodyPr/>
                    <a:lstStyle/>
                    <a:p>
                      <a:pPr>
                        <a:spcAft>
                          <a:spcPts val="0"/>
                        </a:spcAft>
                      </a:pPr>
                      <a:r>
                        <a:rPr lang="en-US" sz="1400" kern="100" dirty="0" smtClean="0"/>
                        <a:t>262/</a:t>
                      </a:r>
                      <a:r>
                        <a:rPr lang="en-US" altLang="zh-TW" sz="1400" kern="100" dirty="0" smtClean="0"/>
                        <a:t>762</a:t>
                      </a:r>
                      <a:endParaRPr lang="zh-TW" sz="1400" b="0" kern="100" dirty="0">
                        <a:latin typeface="Calibri"/>
                        <a:ea typeface="新細明體"/>
                        <a:cs typeface="Times New Roman"/>
                      </a:endParaRPr>
                    </a:p>
                  </a:txBody>
                  <a:tcPr marL="63195" marR="6319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kern="100" dirty="0" smtClean="0">
                          <a:solidFill>
                            <a:sysClr val="windowText" lastClr="000000"/>
                          </a:solidFill>
                        </a:rPr>
                        <a:t>273/502/582</a:t>
                      </a:r>
                      <a:endParaRPr lang="zh-TW" sz="1400" b="0" kern="100" dirty="0">
                        <a:solidFill>
                          <a:sysClr val="windowText" lastClr="000000"/>
                        </a:solidFill>
                        <a:latin typeface="Calibri"/>
                        <a:ea typeface="新細明體"/>
                        <a:cs typeface="Times New Roman"/>
                      </a:endParaRPr>
                    </a:p>
                  </a:txBody>
                  <a:tcPr marL="63195" marR="63195" marT="0" marB="0"/>
                </a:tc>
                <a:tc>
                  <a:txBody>
                    <a:bodyPr/>
                    <a:lstStyle/>
                    <a:p>
                      <a:pPr>
                        <a:spcAft>
                          <a:spcPts val="0"/>
                        </a:spcAft>
                      </a:pPr>
                      <a:r>
                        <a:rPr lang="en-US" sz="1400" kern="100" dirty="0" smtClean="0"/>
                        <a:t>782</a:t>
                      </a:r>
                      <a:endParaRPr lang="zh-TW" sz="1400" b="0" kern="100" dirty="0">
                        <a:latin typeface="Calibri"/>
                        <a:ea typeface="新細明體"/>
                        <a:cs typeface="Times New Roman"/>
                      </a:endParaRPr>
                    </a:p>
                  </a:txBody>
                  <a:tcPr marL="63195" marR="63195" marT="0" marB="0"/>
                </a:tc>
                <a:tc>
                  <a:txBody>
                    <a:bodyPr/>
                    <a:lstStyle/>
                    <a:p>
                      <a:pPr>
                        <a:spcAft>
                          <a:spcPts val="0"/>
                        </a:spcAft>
                      </a:pPr>
                      <a:r>
                        <a:rPr lang="en-US" altLang="zh-TW" sz="1400" kern="100" dirty="0" smtClean="0"/>
                        <a:t>5892</a:t>
                      </a:r>
                      <a:endParaRPr lang="zh-TW" sz="1400" b="0" kern="100" dirty="0">
                        <a:latin typeface="Calibri"/>
                        <a:ea typeface="新細明體"/>
                        <a:cs typeface="Times New Roman"/>
                      </a:endParaRPr>
                    </a:p>
                  </a:txBody>
                  <a:tcPr marL="63195" marR="63195" marT="0" marB="0"/>
                </a:tc>
                <a:tc>
                  <a:txBody>
                    <a:bodyPr/>
                    <a:lstStyle/>
                    <a:p>
                      <a:pPr>
                        <a:spcAft>
                          <a:spcPts val="0"/>
                        </a:spcAft>
                      </a:pPr>
                      <a:r>
                        <a:rPr lang="en-US" sz="1400" kern="100" dirty="0" smtClean="0"/>
                        <a:t>5290/9290</a:t>
                      </a:r>
                      <a:endParaRPr lang="zh-TW" sz="1400" b="0" kern="100" dirty="0">
                        <a:latin typeface="Calibri"/>
                        <a:ea typeface="新細明體"/>
                        <a:cs typeface="Times New Roman"/>
                      </a:endParaRPr>
                    </a:p>
                  </a:txBody>
                  <a:tcPr marL="63195" marR="63195" marT="0" marB="0"/>
                </a:tc>
                <a:tc>
                  <a:txBody>
                    <a:bodyPr/>
                    <a:lstStyle/>
                    <a:p>
                      <a:pPr>
                        <a:spcAft>
                          <a:spcPts val="0"/>
                        </a:spcAft>
                      </a:pPr>
                      <a:endParaRPr lang="zh-TW" sz="1400" b="0" kern="100" dirty="0">
                        <a:latin typeface="Calibri"/>
                        <a:ea typeface="新細明體"/>
                        <a:cs typeface="Times New Roman"/>
                      </a:endParaRPr>
                    </a:p>
                  </a:txBody>
                  <a:tcPr marL="63195" marR="63195" marT="0" marB="0"/>
                </a:tc>
              </a:tr>
              <a:tr h="435306">
                <a:tc>
                  <a:txBody>
                    <a:bodyPr/>
                    <a:lstStyle/>
                    <a:p>
                      <a:pPr>
                        <a:spcAft>
                          <a:spcPts val="0"/>
                        </a:spcAft>
                      </a:pPr>
                      <a:r>
                        <a:rPr lang="en-US" sz="1600" kern="100" dirty="0" smtClean="0"/>
                        <a:t>AMT 9.0</a:t>
                      </a:r>
                      <a:endParaRPr lang="en-US" sz="16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r>
                        <a:rPr lang="en-US" altLang="zh-TW" sz="1400" kern="100" dirty="0" smtClean="0">
                          <a:solidFill>
                            <a:sysClr val="windowText" lastClr="000000"/>
                          </a:solidFill>
                        </a:rPr>
                        <a:t>274/584/</a:t>
                      </a:r>
                      <a:endParaRPr lang="en-US" altLang="zh-TW" sz="1400" kern="1200" dirty="0" smtClean="0">
                        <a:solidFill>
                          <a:sysClr val="windowText" lastClr="000000"/>
                        </a:solidFill>
                        <a:latin typeface="+mn-lt"/>
                        <a:ea typeface="+mn-ea"/>
                        <a:cs typeface="+mn-cs"/>
                      </a:endParaRPr>
                    </a:p>
                    <a:p>
                      <a:pPr>
                        <a:spcAft>
                          <a:spcPts val="0"/>
                        </a:spcAft>
                      </a:pPr>
                      <a:r>
                        <a:rPr lang="en-US" altLang="zh-TW" sz="1400" kern="1200" dirty="0" smtClean="0">
                          <a:solidFill>
                            <a:sysClr val="windowText" lastClr="000000"/>
                          </a:solidFill>
                          <a:latin typeface="+mn-lt"/>
                          <a:ea typeface="+mn-ea"/>
                          <a:cs typeface="+mn-cs"/>
                        </a:rPr>
                        <a:t>201/230</a:t>
                      </a:r>
                      <a:endParaRPr lang="zh-TW" sz="1400" b="0" kern="100" dirty="0">
                        <a:solidFill>
                          <a:sysClr val="windowText" lastClr="000000"/>
                        </a:solidFill>
                        <a:latin typeface="Calibri"/>
                        <a:ea typeface="新細明體"/>
                        <a:cs typeface="Times New Roman"/>
                      </a:endParaRPr>
                    </a:p>
                  </a:txBody>
                  <a:tcPr marL="63195" marR="6319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kern="100" dirty="0" smtClean="0"/>
                        <a:t>784</a:t>
                      </a:r>
                      <a:endParaRPr lang="zh-TW" altLang="zh-TW" sz="1400" b="0" kern="100" dirty="0" smtClean="0">
                        <a:latin typeface="Calibri"/>
                        <a:ea typeface="+mn-ea"/>
                        <a:cs typeface="Times New Roman"/>
                      </a:endParaRPr>
                    </a:p>
                  </a:txBody>
                  <a:tcPr marL="63195" marR="63195" marT="0" marB="0"/>
                </a:tc>
                <a:tc>
                  <a:txBody>
                    <a:bodyPr/>
                    <a:lstStyle/>
                    <a:p>
                      <a:pPr>
                        <a:spcAft>
                          <a:spcPts val="0"/>
                        </a:spcAft>
                      </a:pPr>
                      <a:r>
                        <a:rPr lang="en-US" altLang="zh-TW" sz="1400" kern="100" dirty="0" smtClean="0"/>
                        <a:t>5894</a:t>
                      </a: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c>
                  <a:txBody>
                    <a:bodyPr/>
                    <a:lstStyle/>
                    <a:p>
                      <a:pPr>
                        <a:spcAft>
                          <a:spcPts val="0"/>
                        </a:spcAft>
                      </a:pPr>
                      <a:endParaRPr lang="en-US" sz="1400" b="0" kern="100" dirty="0">
                        <a:solidFill>
                          <a:srgbClr val="1F497D"/>
                        </a:solidFill>
                        <a:latin typeface="Calibri"/>
                        <a:ea typeface="新細明體"/>
                        <a:cs typeface="Times New Roman"/>
                      </a:endParaRPr>
                    </a:p>
                  </a:txBody>
                  <a:tcPr marL="63195" marR="63195" marT="0" marB="0"/>
                </a:tc>
              </a:tr>
            </a:tbl>
          </a:graphicData>
        </a:graphic>
      </p:graphicFrame>
      <p:sp>
        <p:nvSpPr>
          <p:cNvPr id="6" name="矩形 3"/>
          <p:cNvSpPr/>
          <p:nvPr/>
        </p:nvSpPr>
        <p:spPr>
          <a:xfrm>
            <a:off x="5940152" y="4077072"/>
            <a:ext cx="2736304" cy="70788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000099"/>
              </a:buClr>
              <a:buSzPct val="100000"/>
              <a:buFont typeface="Calibri" pitchFamily="34" charset="0"/>
              <a:buChar char="*"/>
            </a:pPr>
            <a:r>
              <a:rPr kumimoji="1" lang="en-US" altLang="zh-TW" sz="2000" kern="0" dirty="0">
                <a:latin typeface="Calibri" pitchFamily="34" charset="0"/>
                <a:ea typeface="微軟正黑體" pitchFamily="34" charset="-120"/>
              </a:rPr>
              <a:t>Date:</a:t>
            </a:r>
            <a:r>
              <a:rPr kumimoji="1" lang="zh-TW" altLang="en-US" sz="2000" kern="0" dirty="0">
                <a:latin typeface="Calibri" pitchFamily="34" charset="0"/>
                <a:ea typeface="微軟正黑體" pitchFamily="34" charset="-120"/>
              </a:rPr>
              <a:t> </a:t>
            </a:r>
            <a:r>
              <a:rPr kumimoji="1" lang="en-US" altLang="zh-TW" sz="2000" kern="0" dirty="0">
                <a:latin typeface="Calibri" pitchFamily="34" charset="0"/>
                <a:ea typeface="微軟正黑體" pitchFamily="34" charset="-120"/>
              </a:rPr>
              <a:t>June, 2013</a:t>
            </a:r>
          </a:p>
        </p:txBody>
      </p:sp>
    </p:spTree>
    <p:extLst>
      <p:ext uri="{BB962C8B-B14F-4D97-AF65-F5344CB8AC3E}">
        <p14:creationId xmlns:p14="http://schemas.microsoft.com/office/powerpoint/2010/main" val="4455893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標題 1"/>
          <p:cNvSpPr txBox="1">
            <a:spLocks/>
          </p:cNvSpPr>
          <p:nvPr/>
        </p:nvSpPr>
        <p:spPr>
          <a:xfrm>
            <a:off x="200892" y="2600908"/>
            <a:ext cx="8742217" cy="1656184"/>
          </a:xfrm>
          <a:prstGeom prst="rect">
            <a:avLst/>
          </a:prstGeom>
        </p:spPr>
        <p:txBody>
          <a:bodyPr/>
          <a:lstStyle>
            <a:lvl1pPr algn="ctr" rtl="0" eaLnBrk="0" fontAlgn="ctr" hangingPunct="0">
              <a:lnSpc>
                <a:spcPct val="85000"/>
              </a:lnSpc>
              <a:spcBef>
                <a:spcPct val="0"/>
              </a:spcBef>
              <a:spcAft>
                <a:spcPct val="0"/>
              </a:spcAft>
              <a:defRPr kumimoji="1" lang="zh-TW" altLang="en-US" sz="2800" b="1" kern="1200" dirty="0">
                <a:solidFill>
                  <a:schemeClr val="tx2"/>
                </a:solidFill>
                <a:latin typeface="Arial" pitchFamily="34" charset="0"/>
                <a:ea typeface="+mj-ea"/>
                <a:cs typeface="Arial" pitchFamily="34" charset="0"/>
              </a:defRPr>
            </a:lvl1pPr>
            <a:lvl2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2pPr>
            <a:lvl3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3pPr>
            <a:lvl4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4pPr>
            <a:lvl5pPr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5pPr>
            <a:lvl6pPr marL="4572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6pPr>
            <a:lvl7pPr marL="9144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7pPr>
            <a:lvl8pPr marL="13716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8pPr>
            <a:lvl9pPr marL="1828800" algn="ctr" rtl="0" eaLnBrk="0" fontAlgn="ctr" hangingPunct="0">
              <a:lnSpc>
                <a:spcPct val="85000"/>
              </a:lnSpc>
              <a:spcBef>
                <a:spcPct val="0"/>
              </a:spcBef>
              <a:spcAft>
                <a:spcPct val="0"/>
              </a:spcAft>
              <a:defRPr kumimoji="1" sz="2800" b="1">
                <a:solidFill>
                  <a:schemeClr val="tx2"/>
                </a:solidFill>
                <a:latin typeface="Arial" charset="0"/>
                <a:ea typeface="新細明體" pitchFamily="18" charset="-120"/>
                <a:cs typeface="Arial" charset="0"/>
              </a:defRPr>
            </a:lvl9pPr>
          </a:lstStyle>
          <a:p>
            <a:r>
              <a:rPr lang="ru-RU" altLang="zh-TW" smtClean="0">
                <a:solidFill>
                  <a:srgbClr val="002060"/>
                </a:solidFill>
              </a:rPr>
              <a:t>Спасибо за внимание!</a:t>
            </a:r>
            <a:br>
              <a:rPr lang="ru-RU" altLang="zh-TW" smtClean="0">
                <a:solidFill>
                  <a:srgbClr val="002060"/>
                </a:solidFill>
              </a:rPr>
            </a:br>
            <a:r>
              <a:rPr lang="ru-RU" altLang="zh-TW" smtClean="0">
                <a:solidFill>
                  <a:srgbClr val="002060"/>
                </a:solidFill>
              </a:rPr>
              <a:t/>
            </a:r>
            <a:br>
              <a:rPr lang="ru-RU" altLang="zh-TW" smtClean="0">
                <a:solidFill>
                  <a:srgbClr val="002060"/>
                </a:solidFill>
              </a:rPr>
            </a:br>
            <a:r>
              <a:rPr lang="ru-RU" altLang="zh-TW" smtClean="0">
                <a:solidFill>
                  <a:srgbClr val="002060"/>
                </a:solidFill>
              </a:rPr>
              <a:t>Какие есть вопросы?</a:t>
            </a:r>
            <a:endParaRPr lang="ru-RU">
              <a:solidFill>
                <a:srgbClr val="002060"/>
              </a:solidFill>
            </a:endParaRPr>
          </a:p>
        </p:txBody>
      </p:sp>
      <p:sp>
        <p:nvSpPr>
          <p:cNvPr id="13" name="TextBox 12"/>
          <p:cNvSpPr txBox="1"/>
          <p:nvPr/>
        </p:nvSpPr>
        <p:spPr>
          <a:xfrm>
            <a:off x="244487" y="4778568"/>
            <a:ext cx="7822687" cy="1477328"/>
          </a:xfrm>
          <a:prstGeom prst="rect">
            <a:avLst/>
          </a:prstGeom>
          <a:noFill/>
        </p:spPr>
        <p:txBody>
          <a:bodyPr wrap="square" rtlCol="0">
            <a:spAutoFit/>
          </a:bodyPr>
          <a:lstStyle/>
          <a:p>
            <a:r>
              <a:rPr lang="ru-RU" i="1" dirty="0">
                <a:solidFill>
                  <a:prstClr val="black"/>
                </a:solidFill>
                <a:cs typeface="Arial" panose="020B0604020202020204" pitchFamily="34" charset="0"/>
              </a:rPr>
              <a:t>+7 </a:t>
            </a:r>
            <a:r>
              <a:rPr lang="ru-RU" i="1" dirty="0" smtClean="0">
                <a:solidFill>
                  <a:prstClr val="black"/>
                </a:solidFill>
                <a:cs typeface="Arial" panose="020B0604020202020204" pitchFamily="34" charset="0"/>
              </a:rPr>
              <a:t>495 </a:t>
            </a:r>
            <a:r>
              <a:rPr lang="ru-RU" i="1" dirty="0">
                <a:solidFill>
                  <a:prstClr val="black"/>
                </a:solidFill>
                <a:cs typeface="Arial" panose="020B0604020202020204" pitchFamily="34" charset="0"/>
              </a:rPr>
              <a:t>232 16 92</a:t>
            </a:r>
          </a:p>
          <a:p>
            <a:r>
              <a:rPr lang="ru-RU" i="1" dirty="0" smtClean="0">
                <a:solidFill>
                  <a:prstClr val="black"/>
                </a:solidFill>
                <a:cs typeface="Arial" panose="020B0604020202020204" pitchFamily="34" charset="0"/>
              </a:rPr>
              <a:t>8</a:t>
            </a:r>
            <a:r>
              <a:rPr lang="en-US" i="1" dirty="0" smtClean="0">
                <a:solidFill>
                  <a:prstClr val="black"/>
                </a:solidFill>
                <a:cs typeface="Arial" panose="020B0604020202020204" pitchFamily="34" charset="0"/>
              </a:rPr>
              <a:t> </a:t>
            </a:r>
            <a:r>
              <a:rPr lang="ru-RU" i="1" dirty="0" smtClean="0">
                <a:solidFill>
                  <a:prstClr val="black"/>
                </a:solidFill>
                <a:cs typeface="Arial" panose="020B0604020202020204" pitchFamily="34" charset="0"/>
              </a:rPr>
              <a:t>800</a:t>
            </a:r>
            <a:r>
              <a:rPr lang="en-US" i="1" dirty="0" smtClean="0">
                <a:solidFill>
                  <a:prstClr val="black"/>
                </a:solidFill>
                <a:cs typeface="Arial" panose="020B0604020202020204" pitchFamily="34" charset="0"/>
              </a:rPr>
              <a:t> </a:t>
            </a:r>
            <a:r>
              <a:rPr lang="ru-RU" i="1" dirty="0" smtClean="0">
                <a:solidFill>
                  <a:prstClr val="black"/>
                </a:solidFill>
                <a:cs typeface="Arial" panose="020B0604020202020204" pitchFamily="34" charset="0"/>
              </a:rPr>
              <a:t>555</a:t>
            </a:r>
            <a:r>
              <a:rPr lang="en-US" i="1" dirty="0" smtClean="0">
                <a:solidFill>
                  <a:prstClr val="black"/>
                </a:solidFill>
                <a:cs typeface="Arial" panose="020B0604020202020204" pitchFamily="34" charset="0"/>
              </a:rPr>
              <a:t> </a:t>
            </a:r>
            <a:r>
              <a:rPr lang="ru-RU" i="1" dirty="0" smtClean="0">
                <a:solidFill>
                  <a:prstClr val="black"/>
                </a:solidFill>
                <a:cs typeface="Arial" panose="020B0604020202020204" pitchFamily="34" charset="0"/>
              </a:rPr>
              <a:t>01</a:t>
            </a:r>
            <a:r>
              <a:rPr lang="en-US" i="1" dirty="0" smtClean="0">
                <a:solidFill>
                  <a:prstClr val="black"/>
                </a:solidFill>
                <a:cs typeface="Arial" panose="020B0604020202020204" pitchFamily="34" charset="0"/>
              </a:rPr>
              <a:t> </a:t>
            </a:r>
            <a:r>
              <a:rPr lang="ru-RU" i="1" dirty="0" smtClean="0">
                <a:solidFill>
                  <a:prstClr val="black"/>
                </a:solidFill>
                <a:cs typeface="Arial" panose="020B0604020202020204" pitchFamily="34" charset="0"/>
              </a:rPr>
              <a:t>50</a:t>
            </a:r>
            <a:endParaRPr lang="ru-RU" i="1" dirty="0">
              <a:solidFill>
                <a:prstClr val="black"/>
              </a:solidFill>
              <a:cs typeface="Arial" panose="020B0604020202020204" pitchFamily="34" charset="0"/>
            </a:endParaRPr>
          </a:p>
          <a:p>
            <a:r>
              <a:rPr lang="en-US" i="1" dirty="0" smtClean="0">
                <a:solidFill>
                  <a:prstClr val="black"/>
                </a:solidFill>
                <a:cs typeface="Arial" panose="020B0604020202020204" pitchFamily="34" charset="0"/>
              </a:rPr>
              <a:t>Alexander.lifanov@advantech.com</a:t>
            </a:r>
            <a:endParaRPr lang="ru-RU" i="1" dirty="0" smtClean="0">
              <a:solidFill>
                <a:prstClr val="black"/>
              </a:solidFill>
              <a:cs typeface="Arial" panose="020B0604020202020204" pitchFamily="34" charset="0"/>
            </a:endParaRPr>
          </a:p>
          <a:p>
            <a:r>
              <a:rPr lang="en-US" i="1" dirty="0" smtClean="0">
                <a:solidFill>
                  <a:prstClr val="black"/>
                </a:solidFill>
                <a:cs typeface="Arial" panose="020B0604020202020204" pitchFamily="34" charset="0"/>
              </a:rPr>
              <a:t>https</a:t>
            </a:r>
            <a:r>
              <a:rPr lang="en-US" i="1" dirty="0">
                <a:solidFill>
                  <a:prstClr val="black"/>
                </a:solidFill>
                <a:cs typeface="Arial" panose="020B0604020202020204" pitchFamily="34" charset="0"/>
              </a:rPr>
              <a:t>://www.facebook.com/AdvantechRussia</a:t>
            </a:r>
          </a:p>
          <a:p>
            <a:r>
              <a:rPr lang="en-US" i="1" dirty="0">
                <a:solidFill>
                  <a:prstClr val="black"/>
                </a:solidFill>
                <a:cs typeface="Arial" panose="020B0604020202020204" pitchFamily="34" charset="0"/>
              </a:rPr>
              <a:t>https://www.linkedin.com/groups/Advantech-Russia-5050985</a:t>
            </a:r>
            <a:endParaRPr lang="ru-RU" i="1" dirty="0">
              <a:solidFill>
                <a:prstClr val="black"/>
              </a:solidFill>
              <a:cs typeface="Arial" panose="020B0604020202020204" pitchFamily="34" charset="0"/>
            </a:endParaRPr>
          </a:p>
        </p:txBody>
      </p:sp>
    </p:spTree>
    <p:extLst>
      <p:ext uri="{BB962C8B-B14F-4D97-AF65-F5344CB8AC3E}">
        <p14:creationId xmlns:p14="http://schemas.microsoft.com/office/powerpoint/2010/main" val="2457467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217299"/>
            <a:ext cx="9144000" cy="6048672"/>
          </a:xfrm>
          <a:prstGeom prst="rect">
            <a:avLst/>
          </a:prstGeom>
          <a:solidFill>
            <a:srgbClr val="558ED5">
              <a:alpha val="15000"/>
            </a:srgbClr>
          </a:solidFill>
          <a:ln w="9525" cap="flat" cmpd="sng" algn="ctr">
            <a:noFill/>
            <a:prstDash val="solid"/>
            <a:round/>
            <a:headEnd type="none" w="med" len="med"/>
            <a:tailEnd type="none" w="med" len="med"/>
          </a:ln>
          <a:effectLst>
            <a:softEdge rad="317500"/>
          </a:effectLst>
        </p:spPr>
        <p:txBody>
          <a:bodyPr/>
          <a:lstStyle/>
          <a:p>
            <a:pPr algn="r">
              <a:defRPr/>
            </a:pPr>
            <a:endParaRPr lang="zh-TW" altLang="en-US" i="1">
              <a:solidFill>
                <a:prstClr val="white"/>
              </a:solidFill>
              <a:latin typeface="Arial" pitchFamily="34" charset="0"/>
              <a:ea typeface="新細明體" charset="-120"/>
            </a:endParaRPr>
          </a:p>
        </p:txBody>
      </p:sp>
      <p:sp>
        <p:nvSpPr>
          <p:cNvPr id="2" name="標題 1"/>
          <p:cNvSpPr>
            <a:spLocks noGrp="1"/>
          </p:cNvSpPr>
          <p:nvPr>
            <p:ph type="title"/>
          </p:nvPr>
        </p:nvSpPr>
        <p:spPr>
          <a:xfrm>
            <a:off x="467544" y="188640"/>
            <a:ext cx="8277225" cy="852488"/>
          </a:xfrm>
        </p:spPr>
        <p:txBody>
          <a:bodyPr/>
          <a:lstStyle/>
          <a:p>
            <a:r>
              <a:rPr lang="ru-RU" altLang="zh-TW" b="0" dirty="0" smtClean="0">
                <a:solidFill>
                  <a:schemeClr val="bg2"/>
                </a:solidFill>
              </a:rPr>
              <a:t>Что такое </a:t>
            </a:r>
            <a:r>
              <a:rPr lang="en-US" altLang="zh-TW" b="0" dirty="0" err="1" smtClean="0">
                <a:solidFill>
                  <a:schemeClr val="bg2"/>
                </a:solidFill>
              </a:rPr>
              <a:t>SUSIAccess</a:t>
            </a:r>
            <a:r>
              <a:rPr lang="ru-RU" altLang="zh-TW" b="0" dirty="0" smtClean="0">
                <a:solidFill>
                  <a:schemeClr val="bg2"/>
                </a:solidFill>
              </a:rPr>
              <a:t>?</a:t>
            </a:r>
            <a:endParaRPr lang="zh-TW" altLang="en-US" b="0" dirty="0">
              <a:solidFill>
                <a:schemeClr val="bg2"/>
              </a:solidFill>
              <a:latin typeface="+mn-lt"/>
            </a:endParaRPr>
          </a:p>
        </p:txBody>
      </p:sp>
      <p:sp>
        <p:nvSpPr>
          <p:cNvPr id="4" name="內容版面配置區 3"/>
          <p:cNvSpPr>
            <a:spLocks noGrp="1"/>
          </p:cNvSpPr>
          <p:nvPr>
            <p:ph idx="1"/>
          </p:nvPr>
        </p:nvSpPr>
        <p:spPr>
          <a:xfrm>
            <a:off x="395536" y="1124744"/>
            <a:ext cx="8229600" cy="5040560"/>
          </a:xfrm>
        </p:spPr>
        <p:txBody>
          <a:bodyPr/>
          <a:lstStyle/>
          <a:p>
            <a:pPr>
              <a:buNone/>
            </a:pPr>
            <a:endParaRPr lang="en-US" altLang="zh-TW" sz="3200" dirty="0" smtClean="0"/>
          </a:p>
          <a:p>
            <a:endParaRPr lang="en-US" altLang="zh-TW" sz="3200" dirty="0" smtClean="0"/>
          </a:p>
          <a:p>
            <a:pPr lvl="1"/>
            <a:endParaRPr lang="en-US" altLang="zh-TW" b="0" dirty="0" smtClean="0"/>
          </a:p>
          <a:p>
            <a:pPr lvl="1">
              <a:buNone/>
            </a:pPr>
            <a:r>
              <a:rPr lang="en-US" altLang="zh-TW" b="0" dirty="0" smtClean="0"/>
              <a:t>	</a:t>
            </a:r>
            <a:endParaRPr lang="en-US" altLang="zh-TW" dirty="0" smtClean="0"/>
          </a:p>
          <a:p>
            <a:pPr lvl="1"/>
            <a:endParaRPr lang="en-US" altLang="zh-TW" sz="2800" dirty="0" smtClean="0"/>
          </a:p>
          <a:p>
            <a:endParaRPr lang="en-US" altLang="zh-TW" sz="3200" dirty="0" smtClean="0"/>
          </a:p>
          <a:p>
            <a:endParaRPr lang="en-US" altLang="zh-TW" sz="3200" dirty="0" smtClean="0"/>
          </a:p>
          <a:p>
            <a:endParaRPr lang="en-US" altLang="zh-TW" dirty="0" smtClean="0"/>
          </a:p>
          <a:p>
            <a:endParaRPr lang="zh-TW" altLang="en-US" dirty="0"/>
          </a:p>
        </p:txBody>
      </p:sp>
      <p:sp>
        <p:nvSpPr>
          <p:cNvPr id="5" name="矩形 4"/>
          <p:cNvSpPr/>
          <p:nvPr/>
        </p:nvSpPr>
        <p:spPr bwMode="auto">
          <a:xfrm>
            <a:off x="0" y="71142"/>
            <a:ext cx="9144000" cy="6048672"/>
          </a:xfrm>
          <a:prstGeom prst="rect">
            <a:avLst/>
          </a:prstGeom>
          <a:solidFill>
            <a:srgbClr val="558ED5">
              <a:alpha val="15000"/>
            </a:srgbClr>
          </a:solidFill>
          <a:ln w="9525" cap="flat" cmpd="sng" algn="ctr">
            <a:noFill/>
            <a:prstDash val="solid"/>
            <a:round/>
            <a:headEnd type="none" w="med" len="med"/>
            <a:tailEnd type="none" w="med" len="med"/>
          </a:ln>
          <a:effectLst>
            <a:softEdge rad="317500"/>
          </a:effectLst>
        </p:spPr>
        <p:txBody>
          <a:bodyPr/>
          <a:lstStyle/>
          <a:p>
            <a:pPr algn="r">
              <a:defRPr/>
            </a:pPr>
            <a:endParaRPr lang="zh-TW" altLang="en-US" i="1">
              <a:solidFill>
                <a:prstClr val="white"/>
              </a:solidFill>
              <a:latin typeface="Arial" pitchFamily="34" charset="0"/>
              <a:ea typeface="新細明體" charset="-120"/>
            </a:endParaRPr>
          </a:p>
        </p:txBody>
      </p:sp>
      <p:sp>
        <p:nvSpPr>
          <p:cNvPr id="6" name="內容版面配置區 2"/>
          <p:cNvSpPr txBox="1">
            <a:spLocks/>
          </p:cNvSpPr>
          <p:nvPr/>
        </p:nvSpPr>
        <p:spPr bwMode="auto">
          <a:xfrm>
            <a:off x="395536" y="1196752"/>
            <a:ext cx="8352928" cy="51125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R="0" lvl="0" algn="l" defTabSz="914400" rtl="0" eaLnBrk="0" fontAlgn="base" latinLnBrk="0" hangingPunct="0">
              <a:lnSpc>
                <a:spcPct val="100000"/>
              </a:lnSpc>
              <a:spcBef>
                <a:spcPct val="20000"/>
              </a:spcBef>
              <a:spcAft>
                <a:spcPct val="0"/>
              </a:spcAft>
              <a:buClr>
                <a:srgbClr val="000099"/>
              </a:buClr>
              <a:buSzPct val="80000"/>
              <a:tabLst/>
              <a:defRPr/>
            </a:pPr>
            <a:r>
              <a:rPr kumimoji="1" lang="en-US" altLang="zh-TW" sz="2000" b="1" i="0" u="none" strike="noStrike" kern="0" cap="none" spc="0" normalizeH="0" baseline="0" noProof="0" dirty="0" err="1" smtClean="0">
                <a:ln>
                  <a:noFill/>
                </a:ln>
                <a:solidFill>
                  <a:schemeClr val="bg2"/>
                </a:solidFill>
                <a:effectLst/>
                <a:uLnTx/>
                <a:uFillTx/>
                <a:ea typeface="微軟正黑體" pitchFamily="34" charset="-120"/>
                <a:cs typeface="+mn-cs"/>
              </a:rPr>
              <a:t>SUSIAccess</a:t>
            </a:r>
            <a:r>
              <a:rPr kumimoji="1" lang="en-US" altLang="zh-TW" sz="2000" b="1" i="0" u="none" strike="noStrike" kern="0" cap="none" spc="0" normalizeH="0" baseline="0" noProof="0" dirty="0" smtClean="0">
                <a:ln>
                  <a:noFill/>
                </a:ln>
                <a:solidFill>
                  <a:schemeClr val="bg2"/>
                </a:solidFill>
                <a:effectLst/>
                <a:uLnTx/>
                <a:uFillTx/>
                <a:ea typeface="微軟正黑體" pitchFamily="34" charset="-120"/>
                <a:cs typeface="+mn-cs"/>
              </a:rPr>
              <a:t> 2.0 </a:t>
            </a:r>
            <a:r>
              <a:rPr kumimoji="1" lang="ru-RU" altLang="zh-TW" sz="2000" b="1" i="0" u="none" strike="noStrike" kern="0" cap="none" spc="0" normalizeH="0" baseline="0" noProof="0" dirty="0" smtClean="0">
                <a:ln>
                  <a:noFill/>
                </a:ln>
                <a:solidFill>
                  <a:schemeClr val="bg2"/>
                </a:solidFill>
                <a:effectLst/>
                <a:uLnTx/>
                <a:uFillTx/>
                <a:ea typeface="微軟正黑體" pitchFamily="34" charset="-120"/>
                <a:cs typeface="+mn-cs"/>
              </a:rPr>
              <a:t>– это программная платформа</a:t>
            </a:r>
            <a:r>
              <a:rPr kumimoji="1" lang="ru-RU" altLang="zh-TW" sz="2000" b="1" i="0" u="none" strike="noStrike" kern="0" cap="none" spc="0" normalizeH="0" noProof="0" dirty="0" smtClean="0">
                <a:ln>
                  <a:noFill/>
                </a:ln>
                <a:solidFill>
                  <a:schemeClr val="bg2"/>
                </a:solidFill>
                <a:effectLst/>
                <a:uLnTx/>
                <a:uFillTx/>
                <a:ea typeface="微軟正黑體" pitchFamily="34" charset="-120"/>
                <a:cs typeface="+mn-cs"/>
              </a:rPr>
              <a:t> для защиты, мониторинга и управления </a:t>
            </a:r>
            <a:r>
              <a:rPr kumimoji="1" lang="ru-RU" altLang="zh-TW" sz="2000" b="1" kern="0" dirty="0" smtClean="0">
                <a:solidFill>
                  <a:schemeClr val="bg2"/>
                </a:solidFill>
                <a:ea typeface="微軟正黑體" pitchFamily="34" charset="-120"/>
              </a:rPr>
              <a:t>встраиваемыми ПК </a:t>
            </a:r>
            <a:r>
              <a:rPr kumimoji="1" lang="ru-RU" altLang="zh-TW" sz="2000" b="1" i="0" u="none" strike="noStrike" kern="0" cap="none" spc="0" normalizeH="0" noProof="0" dirty="0" smtClean="0">
                <a:ln>
                  <a:noFill/>
                </a:ln>
                <a:solidFill>
                  <a:schemeClr val="bg2"/>
                </a:solidFill>
                <a:effectLst/>
                <a:uLnTx/>
                <a:uFillTx/>
                <a:ea typeface="微軟正黑體" pitchFamily="34" charset="-120"/>
                <a:cs typeface="+mn-cs"/>
              </a:rPr>
              <a:t>централизованным образом.</a:t>
            </a:r>
            <a:endParaRPr kumimoji="1" lang="zh-TW" altLang="en-US" sz="2000" b="1" i="0" u="none" strike="noStrike" kern="0" cap="none" spc="0" normalizeH="0" baseline="0" noProof="0" dirty="0">
              <a:ln>
                <a:noFill/>
              </a:ln>
              <a:solidFill>
                <a:schemeClr val="bg2"/>
              </a:solidFill>
              <a:effectLst/>
              <a:uLnTx/>
              <a:uFillTx/>
              <a:ea typeface="微軟正黑體" pitchFamily="34" charset="-120"/>
              <a:cs typeface="+mn-cs"/>
            </a:endParaRPr>
          </a:p>
        </p:txBody>
      </p:sp>
      <p:pic>
        <p:nvPicPr>
          <p:cNvPr id="9" name="Picture 15" descr="D:\ADV-EmCore\ADF_Warm_up\2012\On-line ADF\icon05.png"/>
          <p:cNvPicPr>
            <a:picLocks noChangeAspect="1" noChangeArrowheads="1"/>
          </p:cNvPicPr>
          <p:nvPr/>
        </p:nvPicPr>
        <p:blipFill>
          <a:blip r:embed="rId3" cstate="print"/>
          <a:srcRect/>
          <a:stretch>
            <a:fillRect/>
          </a:stretch>
        </p:blipFill>
        <p:spPr bwMode="auto">
          <a:xfrm>
            <a:off x="2987824" y="2841501"/>
            <a:ext cx="361950" cy="371475"/>
          </a:xfrm>
          <a:prstGeom prst="rect">
            <a:avLst/>
          </a:prstGeom>
          <a:noFill/>
          <a:ln w="9525">
            <a:noFill/>
            <a:miter lim="800000"/>
            <a:headEnd/>
            <a:tailEnd/>
          </a:ln>
        </p:spPr>
      </p:pic>
      <p:pic>
        <p:nvPicPr>
          <p:cNvPr id="10" name="Picture 13" descr="D:\ADV-EmCore\ADF_Warm_up\2012\On-line ADF\icon03.png"/>
          <p:cNvPicPr>
            <a:picLocks noChangeAspect="1" noChangeArrowheads="1"/>
          </p:cNvPicPr>
          <p:nvPr/>
        </p:nvPicPr>
        <p:blipFill>
          <a:blip r:embed="rId4" cstate="print"/>
          <a:srcRect/>
          <a:stretch>
            <a:fillRect/>
          </a:stretch>
        </p:blipFill>
        <p:spPr bwMode="auto">
          <a:xfrm>
            <a:off x="3419872" y="2636912"/>
            <a:ext cx="360363" cy="438151"/>
          </a:xfrm>
          <a:prstGeom prst="rect">
            <a:avLst/>
          </a:prstGeom>
          <a:noFill/>
          <a:ln w="9525">
            <a:noFill/>
            <a:miter lim="800000"/>
            <a:headEnd/>
            <a:tailEnd/>
          </a:ln>
        </p:spPr>
      </p:pic>
      <p:pic>
        <p:nvPicPr>
          <p:cNvPr id="11" name="Picture 11" descr="D:\ADV-EmCore\ADF_Warm_up\2012\On-line ADF\icon01.png"/>
          <p:cNvPicPr>
            <a:picLocks noChangeAspect="1" noChangeArrowheads="1"/>
          </p:cNvPicPr>
          <p:nvPr/>
        </p:nvPicPr>
        <p:blipFill>
          <a:blip r:embed="rId5" cstate="print"/>
          <a:srcRect/>
          <a:stretch>
            <a:fillRect/>
          </a:stretch>
        </p:blipFill>
        <p:spPr bwMode="auto">
          <a:xfrm>
            <a:off x="3809752" y="2505273"/>
            <a:ext cx="330200" cy="347663"/>
          </a:xfrm>
          <a:prstGeom prst="rect">
            <a:avLst/>
          </a:prstGeom>
          <a:noFill/>
          <a:ln w="9525">
            <a:noFill/>
            <a:miter lim="800000"/>
            <a:headEnd/>
            <a:tailEnd/>
          </a:ln>
        </p:spPr>
      </p:pic>
      <p:pic>
        <p:nvPicPr>
          <p:cNvPr id="12" name="Picture 9" descr="D:\ADV-EmCore\ADF_Warm_up\2012\On-line ADF\02.png"/>
          <p:cNvPicPr>
            <a:picLocks noChangeAspect="1" noChangeArrowheads="1"/>
          </p:cNvPicPr>
          <p:nvPr/>
        </p:nvPicPr>
        <p:blipFill>
          <a:blip r:embed="rId6" cstate="print"/>
          <a:srcRect/>
          <a:stretch>
            <a:fillRect/>
          </a:stretch>
        </p:blipFill>
        <p:spPr bwMode="auto">
          <a:xfrm>
            <a:off x="-635944" y="2176487"/>
            <a:ext cx="9096376" cy="4060825"/>
          </a:xfrm>
          <a:prstGeom prst="rect">
            <a:avLst/>
          </a:prstGeom>
          <a:noFill/>
          <a:ln w="9525">
            <a:noFill/>
            <a:miter lim="800000"/>
            <a:headEnd/>
            <a:tailEnd/>
          </a:ln>
        </p:spPr>
      </p:pic>
      <p:pic>
        <p:nvPicPr>
          <p:cNvPr id="13" name="Picture 2" descr="D:\201203\ADF\Artwork\cloud_services.png"/>
          <p:cNvPicPr>
            <a:picLocks noChangeAspect="1" noChangeArrowheads="1"/>
          </p:cNvPicPr>
          <p:nvPr/>
        </p:nvPicPr>
        <p:blipFill>
          <a:blip r:embed="rId7" cstate="print"/>
          <a:srcRect/>
          <a:stretch>
            <a:fillRect/>
          </a:stretch>
        </p:blipFill>
        <p:spPr bwMode="auto">
          <a:xfrm>
            <a:off x="1211264" y="2711451"/>
            <a:ext cx="2155825" cy="1373188"/>
          </a:xfrm>
          <a:prstGeom prst="rect">
            <a:avLst/>
          </a:prstGeom>
          <a:noFill/>
          <a:ln w="9525">
            <a:noFill/>
            <a:miter lim="800000"/>
            <a:headEnd/>
            <a:tailEnd/>
          </a:ln>
        </p:spPr>
      </p:pic>
      <p:pic>
        <p:nvPicPr>
          <p:cNvPr id="14" name="Picture 17" descr="D:\ADV-EmCore\ADF_Warm_up\2012\On-line ADF\icon07.png"/>
          <p:cNvPicPr>
            <a:picLocks noChangeAspect="1" noChangeArrowheads="1"/>
          </p:cNvPicPr>
          <p:nvPr/>
        </p:nvPicPr>
        <p:blipFill>
          <a:blip r:embed="rId8" cstate="print"/>
          <a:srcRect/>
          <a:stretch>
            <a:fillRect/>
          </a:stretch>
        </p:blipFill>
        <p:spPr bwMode="auto">
          <a:xfrm>
            <a:off x="639763" y="4224337"/>
            <a:ext cx="914400" cy="747712"/>
          </a:xfrm>
          <a:prstGeom prst="rect">
            <a:avLst/>
          </a:prstGeom>
          <a:noFill/>
          <a:ln w="9525">
            <a:noFill/>
            <a:miter lim="800000"/>
            <a:headEnd/>
            <a:tailEnd/>
          </a:ln>
        </p:spPr>
      </p:pic>
      <p:pic>
        <p:nvPicPr>
          <p:cNvPr id="15" name="Picture 18" descr="D:\ADV-EmCore\ADF_Warm_up\2012\On-line ADF\icon08.png"/>
          <p:cNvPicPr>
            <a:picLocks noChangeAspect="1" noChangeArrowheads="1"/>
          </p:cNvPicPr>
          <p:nvPr/>
        </p:nvPicPr>
        <p:blipFill>
          <a:blip r:embed="rId9" cstate="print"/>
          <a:srcRect/>
          <a:stretch>
            <a:fillRect/>
          </a:stretch>
        </p:blipFill>
        <p:spPr bwMode="auto">
          <a:xfrm>
            <a:off x="1327150" y="4795839"/>
            <a:ext cx="850900" cy="815975"/>
          </a:xfrm>
          <a:prstGeom prst="rect">
            <a:avLst/>
          </a:prstGeom>
          <a:noFill/>
          <a:ln w="9525">
            <a:noFill/>
            <a:miter lim="800000"/>
            <a:headEnd/>
            <a:tailEnd/>
          </a:ln>
        </p:spPr>
      </p:pic>
      <p:pic>
        <p:nvPicPr>
          <p:cNvPr id="16" name="Picture 19" descr="D:\ADV-EmCore\ADF_Warm_up\2012\On-line ADF\icon09.png"/>
          <p:cNvPicPr>
            <a:picLocks noChangeAspect="1" noChangeArrowheads="1"/>
          </p:cNvPicPr>
          <p:nvPr/>
        </p:nvPicPr>
        <p:blipFill>
          <a:blip r:embed="rId10" cstate="print"/>
          <a:srcRect/>
          <a:stretch>
            <a:fillRect/>
          </a:stretch>
        </p:blipFill>
        <p:spPr bwMode="auto">
          <a:xfrm>
            <a:off x="2263775" y="5084763"/>
            <a:ext cx="895350" cy="857251"/>
          </a:xfrm>
          <a:prstGeom prst="rect">
            <a:avLst/>
          </a:prstGeom>
          <a:noFill/>
          <a:ln w="9525">
            <a:noFill/>
            <a:miter lim="800000"/>
            <a:headEnd/>
            <a:tailEnd/>
          </a:ln>
        </p:spPr>
      </p:pic>
      <p:pic>
        <p:nvPicPr>
          <p:cNvPr id="17" name="Picture 20" descr="D:\ADV-EmCore\ADF_Warm_up\2012\On-line ADF\icon10.png"/>
          <p:cNvPicPr>
            <a:picLocks noChangeAspect="1" noChangeArrowheads="1"/>
          </p:cNvPicPr>
          <p:nvPr/>
        </p:nvPicPr>
        <p:blipFill>
          <a:blip r:embed="rId11" cstate="print"/>
          <a:srcRect/>
          <a:stretch>
            <a:fillRect/>
          </a:stretch>
        </p:blipFill>
        <p:spPr bwMode="auto">
          <a:xfrm>
            <a:off x="3271839" y="5227639"/>
            <a:ext cx="930275" cy="892175"/>
          </a:xfrm>
          <a:prstGeom prst="rect">
            <a:avLst/>
          </a:prstGeom>
          <a:noFill/>
          <a:ln w="9525">
            <a:noFill/>
            <a:miter lim="800000"/>
            <a:headEnd/>
            <a:tailEnd/>
          </a:ln>
        </p:spPr>
      </p:pic>
      <p:pic>
        <p:nvPicPr>
          <p:cNvPr id="18" name="Picture 10" descr="D:\ADV-EmCore\ADF_Warm_up\2012\On-line ADF\icon11.png"/>
          <p:cNvPicPr>
            <a:picLocks noChangeAspect="1" noChangeArrowheads="1"/>
          </p:cNvPicPr>
          <p:nvPr/>
        </p:nvPicPr>
        <p:blipFill>
          <a:blip r:embed="rId12" cstate="print"/>
          <a:srcRect/>
          <a:stretch>
            <a:fillRect/>
          </a:stretch>
        </p:blipFill>
        <p:spPr bwMode="auto">
          <a:xfrm>
            <a:off x="4495800" y="5156201"/>
            <a:ext cx="958850" cy="915988"/>
          </a:xfrm>
          <a:prstGeom prst="rect">
            <a:avLst/>
          </a:prstGeom>
          <a:noFill/>
          <a:ln w="9525">
            <a:noFill/>
            <a:miter lim="800000"/>
            <a:headEnd/>
            <a:tailEnd/>
          </a:ln>
        </p:spPr>
      </p:pic>
      <p:pic>
        <p:nvPicPr>
          <p:cNvPr id="19" name="Picture 8" descr="D:\ADV-EmCore\ADF_Warm_up\2012\On-line ADF\01.png"/>
          <p:cNvPicPr>
            <a:picLocks noChangeAspect="1" noChangeArrowheads="1"/>
          </p:cNvPicPr>
          <p:nvPr/>
        </p:nvPicPr>
        <p:blipFill>
          <a:blip r:embed="rId13" cstate="print"/>
          <a:srcRect/>
          <a:stretch>
            <a:fillRect/>
          </a:stretch>
        </p:blipFill>
        <p:spPr bwMode="auto">
          <a:xfrm>
            <a:off x="5486400" y="3336925"/>
            <a:ext cx="3665538"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44" y="116632"/>
            <a:ext cx="8277225" cy="852488"/>
          </a:xfrm>
        </p:spPr>
        <p:txBody>
          <a:bodyPr/>
          <a:lstStyle/>
          <a:p>
            <a:r>
              <a:rPr lang="ru-RU" altLang="zh-TW" b="0" dirty="0" smtClean="0">
                <a:solidFill>
                  <a:schemeClr val="bg2"/>
                </a:solidFill>
              </a:rPr>
              <a:t>Структура</a:t>
            </a:r>
            <a:endParaRPr lang="zh-TW" altLang="en-US" b="0" dirty="0">
              <a:solidFill>
                <a:schemeClr val="bg2"/>
              </a:solidFill>
              <a:latin typeface="+mn-lt"/>
            </a:endParaRPr>
          </a:p>
        </p:txBody>
      </p:sp>
      <p:pic>
        <p:nvPicPr>
          <p:cNvPr id="6" name="Picture 2" descr="D:\My Documents\PM\SUSIAccess 2.0\Sales Tools\architecture diagram_0910.jpg"/>
          <p:cNvPicPr>
            <a:picLocks noChangeAspect="1" noChangeArrowheads="1"/>
          </p:cNvPicPr>
          <p:nvPr/>
        </p:nvPicPr>
        <p:blipFill>
          <a:blip r:embed="rId3" cstate="print"/>
          <a:srcRect/>
          <a:stretch>
            <a:fillRect/>
          </a:stretch>
        </p:blipFill>
        <p:spPr bwMode="auto">
          <a:xfrm>
            <a:off x="827583" y="836712"/>
            <a:ext cx="7104789" cy="5328592"/>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標題 1"/>
          <p:cNvSpPr txBox="1">
            <a:spLocks/>
          </p:cNvSpPr>
          <p:nvPr/>
        </p:nvSpPr>
        <p:spPr bwMode="auto">
          <a:xfrm>
            <a:off x="395536" y="260648"/>
            <a:ext cx="8748464" cy="6921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eaLnBrk="0" fontAlgn="ctr" hangingPunct="0">
              <a:lnSpc>
                <a:spcPct val="85000"/>
              </a:lnSpc>
              <a:defRPr/>
            </a:pPr>
            <a:r>
              <a:rPr lang="ru-RU" altLang="zh-TW" sz="3600" b="1" kern="0" dirty="0" smtClean="0">
                <a:solidFill>
                  <a:srgbClr val="1F497D"/>
                </a:solidFill>
                <a:latin typeface="Arial"/>
                <a:ea typeface="新細明體"/>
                <a:cs typeface="+mj-cs"/>
              </a:rPr>
              <a:t>Возможности </a:t>
            </a:r>
            <a:r>
              <a:rPr lang="en-US" altLang="zh-TW" sz="3600" b="1" kern="0" dirty="0" err="1" smtClean="0">
                <a:solidFill>
                  <a:srgbClr val="1F497D"/>
                </a:solidFill>
                <a:latin typeface="Arial"/>
                <a:ea typeface="新細明體"/>
                <a:cs typeface="+mj-cs"/>
              </a:rPr>
              <a:t>SUSIAccess</a:t>
            </a:r>
            <a:endParaRPr lang="zh-TW" altLang="en-US" sz="3600" b="1" kern="0" dirty="0" smtClean="0">
              <a:solidFill>
                <a:srgbClr val="1F497D"/>
              </a:solidFill>
              <a:latin typeface="Arial"/>
              <a:ea typeface="新細明體"/>
              <a:cs typeface="+mj-cs"/>
            </a:endParaRPr>
          </a:p>
        </p:txBody>
      </p:sp>
      <p:graphicFrame>
        <p:nvGraphicFramePr>
          <p:cNvPr id="18" name="內容版面配置區 17"/>
          <p:cNvGraphicFramePr>
            <a:graphicFrameLocks noGrp="1"/>
          </p:cNvGraphicFramePr>
          <p:nvPr>
            <p:ph idx="1"/>
            <p:extLst>
              <p:ext uri="{D42A27DB-BD31-4B8C-83A1-F6EECF244321}">
                <p14:modId xmlns:p14="http://schemas.microsoft.com/office/powerpoint/2010/main" val="1106380351"/>
              </p:ext>
            </p:extLst>
          </p:nvPr>
        </p:nvGraphicFramePr>
        <p:xfrm>
          <a:off x="428596" y="928670"/>
          <a:ext cx="8072494" cy="47149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群組 24"/>
          <p:cNvGrpSpPr/>
          <p:nvPr/>
        </p:nvGrpSpPr>
        <p:grpSpPr>
          <a:xfrm>
            <a:off x="3275857" y="4357694"/>
            <a:ext cx="2385384" cy="605944"/>
            <a:chOff x="3281556" y="5569983"/>
            <a:chExt cx="2154540" cy="540764"/>
          </a:xfrm>
        </p:grpSpPr>
        <p:pic>
          <p:nvPicPr>
            <p:cNvPr id="21" name="Picture 2" descr="D:\SUSI\20110101_SUSIAccessV20\UI\120312\Cloud_builder\cut_image\ico_mfe_logo.png"/>
            <p:cNvPicPr>
              <a:picLocks noChangeAspect="1" noChangeArrowheads="1"/>
            </p:cNvPicPr>
            <p:nvPr/>
          </p:nvPicPr>
          <p:blipFill>
            <a:blip r:embed="rId8" cstate="print"/>
            <a:srcRect/>
            <a:stretch>
              <a:fillRect/>
            </a:stretch>
          </p:blipFill>
          <p:spPr bwMode="auto">
            <a:xfrm>
              <a:off x="4483596" y="5569983"/>
              <a:ext cx="952500" cy="285750"/>
            </a:xfrm>
            <a:prstGeom prst="rect">
              <a:avLst/>
            </a:prstGeom>
            <a:noFill/>
          </p:spPr>
        </p:pic>
        <p:pic>
          <p:nvPicPr>
            <p:cNvPr id="23" name="Picture 3" descr="D:\SUSI\20110101_SUSIAccessV20\UI\120312\Cloud_builder\cut_image\ico_acronis_logo.png"/>
            <p:cNvPicPr>
              <a:picLocks noChangeAspect="1" noChangeArrowheads="1"/>
            </p:cNvPicPr>
            <p:nvPr/>
          </p:nvPicPr>
          <p:blipFill>
            <a:blip r:embed="rId9" cstate="print"/>
            <a:srcRect/>
            <a:stretch>
              <a:fillRect/>
            </a:stretch>
          </p:blipFill>
          <p:spPr bwMode="auto">
            <a:xfrm>
              <a:off x="4483596" y="5824997"/>
              <a:ext cx="952500" cy="285750"/>
            </a:xfrm>
            <a:prstGeom prst="rect">
              <a:avLst/>
            </a:prstGeom>
            <a:noFill/>
          </p:spPr>
        </p:pic>
        <p:sp>
          <p:nvSpPr>
            <p:cNvPr id="24" name="文字方塊 23"/>
            <p:cNvSpPr txBox="1"/>
            <p:nvPr/>
          </p:nvSpPr>
          <p:spPr>
            <a:xfrm>
              <a:off x="3281556" y="5761244"/>
              <a:ext cx="1290444" cy="302137"/>
            </a:xfrm>
            <a:prstGeom prst="rect">
              <a:avLst/>
            </a:prstGeom>
            <a:noFill/>
          </p:spPr>
          <p:txBody>
            <a:bodyPr wrap="square" rtlCol="0">
              <a:spAutoFit/>
            </a:bodyPr>
            <a:lstStyle/>
            <a:p>
              <a:r>
                <a:rPr lang="ru-RU" altLang="zh-TW" sz="1600" dirty="0" smtClean="0">
                  <a:latin typeface="Calibri" pitchFamily="34" charset="0"/>
                  <a:cs typeface="Calibri" pitchFamily="34" charset="0"/>
                </a:rPr>
                <a:t>При помощи</a:t>
              </a:r>
              <a:endParaRPr lang="zh-TW" altLang="en-US" sz="1600" dirty="0">
                <a:latin typeface="Calibri" pitchFamily="34" charset="0"/>
                <a:cs typeface="Calibri" pitchFamily="34"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b="29890"/>
          <a:stretch>
            <a:fillRect/>
          </a:stretch>
        </p:blipFill>
        <p:spPr bwMode="auto">
          <a:xfrm>
            <a:off x="648072" y="851117"/>
            <a:ext cx="7884368" cy="3081939"/>
          </a:xfrm>
          <a:prstGeom prst="rect">
            <a:avLst/>
          </a:prstGeom>
          <a:ln>
            <a:noFill/>
          </a:ln>
          <a:effectLst>
            <a:softEdge rad="112500"/>
          </a:effectLst>
        </p:spPr>
      </p:pic>
      <p:sp>
        <p:nvSpPr>
          <p:cNvPr id="5" name="標題 1"/>
          <p:cNvSpPr>
            <a:spLocks noGrp="1"/>
          </p:cNvSpPr>
          <p:nvPr>
            <p:ph type="title"/>
          </p:nvPr>
        </p:nvSpPr>
        <p:spPr>
          <a:xfrm>
            <a:off x="482600" y="116632"/>
            <a:ext cx="8277225" cy="852488"/>
          </a:xfrm>
        </p:spPr>
        <p:txBody>
          <a:bodyPr/>
          <a:lstStyle/>
          <a:p>
            <a:r>
              <a:rPr lang="ru-RU" altLang="zh-TW" dirty="0" smtClean="0"/>
              <a:t>Удаленный рабочий стол</a:t>
            </a:r>
            <a:endParaRPr lang="zh-TW" altLang="en-US" dirty="0"/>
          </a:p>
        </p:txBody>
      </p:sp>
      <p:sp>
        <p:nvSpPr>
          <p:cNvPr id="8" name="文字方塊 7"/>
          <p:cNvSpPr txBox="1"/>
          <p:nvPr/>
        </p:nvSpPr>
        <p:spPr>
          <a:xfrm>
            <a:off x="-180528" y="4797152"/>
            <a:ext cx="9649072" cy="1846659"/>
          </a:xfrm>
          <a:prstGeom prst="rect">
            <a:avLst/>
          </a:prstGeom>
          <a:noFill/>
        </p:spPr>
        <p:txBody>
          <a:bodyPr wrap="square" rtlCol="0">
            <a:spAutoFit/>
          </a:bodyPr>
          <a:lstStyle/>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Быстрый доступ к удаленному устройству</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Можно удаленно настраивать </a:t>
            </a:r>
            <a:r>
              <a:rPr lang="en-US" altLang="zh-TW" sz="2400" dirty="0" smtClean="0">
                <a:solidFill>
                  <a:schemeClr val="bg2"/>
                </a:solidFill>
                <a:latin typeface="Tahoma" pitchFamily="34" charset="0"/>
                <a:ea typeface="Tahoma" pitchFamily="34" charset="0"/>
                <a:cs typeface="Tahoma" pitchFamily="34" charset="0"/>
              </a:rPr>
              <a:t>BIOS (</a:t>
            </a:r>
            <a:r>
              <a:rPr lang="ru-RU" altLang="zh-TW" sz="2400" dirty="0" smtClean="0">
                <a:solidFill>
                  <a:schemeClr val="bg2"/>
                </a:solidFill>
                <a:latin typeface="Tahoma" pitchFamily="34" charset="0"/>
                <a:ea typeface="Tahoma" pitchFamily="34" charset="0"/>
                <a:cs typeface="Tahoma" pitchFamily="34" charset="0"/>
              </a:rPr>
              <a:t>для </a:t>
            </a:r>
            <a:r>
              <a:rPr lang="en-US" altLang="zh-TW" sz="2400" dirty="0" err="1" smtClean="0">
                <a:solidFill>
                  <a:schemeClr val="bg2"/>
                </a:solidFill>
                <a:latin typeface="Tahoma" pitchFamily="34" charset="0"/>
                <a:ea typeface="Tahoma" pitchFamily="34" charset="0"/>
                <a:cs typeface="Tahoma" pitchFamily="34" charset="0"/>
              </a:rPr>
              <a:t>Aptio</a:t>
            </a:r>
            <a:r>
              <a:rPr lang="en-US" altLang="zh-TW" sz="2400" dirty="0" smtClean="0">
                <a:solidFill>
                  <a:schemeClr val="bg2"/>
                </a:solidFill>
                <a:latin typeface="Tahoma" pitchFamily="34" charset="0"/>
                <a:ea typeface="Tahoma" pitchFamily="34" charset="0"/>
                <a:cs typeface="Tahoma" pitchFamily="34" charset="0"/>
              </a:rPr>
              <a:t>)</a:t>
            </a:r>
          </a:p>
          <a:p>
            <a:pPr lvl="1">
              <a:buFont typeface="Arial" pitchFamily="34" charset="0"/>
              <a:buChar char="•"/>
            </a:pP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dirty="0" smtClean="0">
              <a:solidFill>
                <a:schemeClr val="bg2"/>
              </a:solidFill>
              <a:latin typeface="Tahoma" pitchFamily="34" charset="0"/>
              <a:ea typeface="Tahoma" pitchFamily="34" charset="0"/>
              <a:cs typeface="Tahoma" pitchFamily="34" charset="0"/>
            </a:endParaRPr>
          </a:p>
        </p:txBody>
      </p:sp>
      <p:pic>
        <p:nvPicPr>
          <p:cNvPr id="6" name="內容版面配置區 4" descr="Intel AMT.PNG"/>
          <p:cNvPicPr>
            <a:picLocks noChangeAspect="1"/>
          </p:cNvPicPr>
          <p:nvPr/>
        </p:nvPicPr>
        <p:blipFill>
          <a:blip r:embed="rId4" cstate="print"/>
          <a:stretch>
            <a:fillRect/>
          </a:stretch>
        </p:blipFill>
        <p:spPr bwMode="auto">
          <a:xfrm>
            <a:off x="1156585" y="851117"/>
            <a:ext cx="6974845" cy="381642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b="30000"/>
          <a:stretch>
            <a:fillRect/>
          </a:stretch>
        </p:blipFill>
        <p:spPr bwMode="auto">
          <a:xfrm>
            <a:off x="648071" y="836712"/>
            <a:ext cx="7785592" cy="3024336"/>
          </a:xfrm>
          <a:prstGeom prst="rect">
            <a:avLst/>
          </a:prstGeom>
          <a:ln>
            <a:noFill/>
          </a:ln>
          <a:effectLst>
            <a:softEdge rad="112500"/>
          </a:effectLst>
        </p:spPr>
      </p:pic>
      <p:sp>
        <p:nvSpPr>
          <p:cNvPr id="5" name="標題 1"/>
          <p:cNvSpPr>
            <a:spLocks noGrp="1"/>
          </p:cNvSpPr>
          <p:nvPr>
            <p:ph type="title"/>
          </p:nvPr>
        </p:nvSpPr>
        <p:spPr>
          <a:xfrm>
            <a:off x="482600" y="116632"/>
            <a:ext cx="8277225" cy="852488"/>
          </a:xfrm>
        </p:spPr>
        <p:txBody>
          <a:bodyPr/>
          <a:lstStyle/>
          <a:p>
            <a:r>
              <a:rPr lang="ru-RU" altLang="zh-TW" dirty="0" smtClean="0"/>
              <a:t>Удаленный мониторинг</a:t>
            </a:r>
            <a:endParaRPr lang="zh-TW" altLang="en-US" dirty="0"/>
          </a:p>
        </p:txBody>
      </p:sp>
      <p:sp>
        <p:nvSpPr>
          <p:cNvPr id="8" name="文字方塊 7"/>
          <p:cNvSpPr txBox="1"/>
          <p:nvPr/>
        </p:nvSpPr>
        <p:spPr>
          <a:xfrm>
            <a:off x="-180528" y="4797152"/>
            <a:ext cx="9649072" cy="1477328"/>
          </a:xfrm>
          <a:prstGeom prst="rect">
            <a:avLst/>
          </a:prstGeom>
          <a:noFill/>
        </p:spPr>
        <p:txBody>
          <a:bodyPr wrap="square" rtlCol="0">
            <a:spAutoFit/>
          </a:bodyPr>
          <a:lstStyle/>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Контролирует состояние устройства</a:t>
            </a: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температуры, напряжения, скорость вентиляторов, состояние сети</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Автоматическое оповещение через </a:t>
            </a:r>
            <a:r>
              <a:rPr lang="en-US" altLang="zh-TW" sz="2400" dirty="0" err="1" smtClean="0">
                <a:solidFill>
                  <a:schemeClr val="bg2"/>
                </a:solidFill>
                <a:latin typeface="Tahoma" pitchFamily="34" charset="0"/>
                <a:ea typeface="Tahoma" pitchFamily="34" charset="0"/>
                <a:cs typeface="Tahoma" pitchFamily="34" charset="0"/>
              </a:rPr>
              <a:t>eMail</a:t>
            </a: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или</a:t>
            </a:r>
            <a:r>
              <a:rPr lang="en-US" altLang="zh-TW" sz="2400" dirty="0" smtClean="0">
                <a:solidFill>
                  <a:schemeClr val="bg2"/>
                </a:solidFill>
                <a:latin typeface="Tahoma" pitchFamily="34" charset="0"/>
                <a:ea typeface="Tahoma" pitchFamily="34" charset="0"/>
                <a:cs typeface="Tahoma" pitchFamily="34" charset="0"/>
              </a:rPr>
              <a:t> SMS</a:t>
            </a:r>
          </a:p>
          <a:p>
            <a:pPr lvl="1">
              <a:buFont typeface="Arial" pitchFamily="34" charset="0"/>
              <a:buChar char="•"/>
            </a:pPr>
            <a:endParaRPr lang="en-US" altLang="zh-TW" dirty="0" smtClean="0">
              <a:solidFill>
                <a:schemeClr val="bg2"/>
              </a:solidFill>
              <a:latin typeface="Tahoma" pitchFamily="34" charset="0"/>
              <a:ea typeface="Tahoma" pitchFamily="34" charset="0"/>
              <a:cs typeface="Tahoma" pitchFamily="34" charset="0"/>
            </a:endParaRPr>
          </a:p>
        </p:txBody>
      </p:sp>
      <p:pic>
        <p:nvPicPr>
          <p:cNvPr id="1026" name="圖片 1" descr="image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0271" y="807630"/>
            <a:ext cx="5247474" cy="3968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b="29796"/>
          <a:stretch>
            <a:fillRect/>
          </a:stretch>
        </p:blipFill>
        <p:spPr bwMode="auto">
          <a:xfrm>
            <a:off x="648072" y="836712"/>
            <a:ext cx="7740352" cy="3024336"/>
          </a:xfrm>
          <a:prstGeom prst="rect">
            <a:avLst/>
          </a:prstGeom>
          <a:ln>
            <a:noFill/>
          </a:ln>
          <a:effectLst>
            <a:softEdge rad="112500"/>
          </a:effectLst>
        </p:spPr>
      </p:pic>
      <p:sp>
        <p:nvSpPr>
          <p:cNvPr id="5" name="標題 1"/>
          <p:cNvSpPr>
            <a:spLocks noGrp="1"/>
          </p:cNvSpPr>
          <p:nvPr>
            <p:ph type="title"/>
          </p:nvPr>
        </p:nvSpPr>
        <p:spPr>
          <a:xfrm>
            <a:off x="482600" y="116632"/>
            <a:ext cx="8277225" cy="852488"/>
          </a:xfrm>
        </p:spPr>
        <p:txBody>
          <a:bodyPr/>
          <a:lstStyle/>
          <a:p>
            <a:r>
              <a:rPr lang="ru-RU" altLang="zh-TW" dirty="0" smtClean="0"/>
              <a:t>Удаленное включение и выключение</a:t>
            </a:r>
            <a:endParaRPr lang="zh-TW" altLang="en-US" dirty="0"/>
          </a:p>
        </p:txBody>
      </p:sp>
      <p:sp>
        <p:nvSpPr>
          <p:cNvPr id="6" name="文字方塊 5"/>
          <p:cNvSpPr txBox="1"/>
          <p:nvPr/>
        </p:nvSpPr>
        <p:spPr>
          <a:xfrm>
            <a:off x="0" y="4797152"/>
            <a:ext cx="8892480" cy="1569660"/>
          </a:xfrm>
          <a:prstGeom prst="rect">
            <a:avLst/>
          </a:prstGeom>
          <a:noFill/>
        </p:spPr>
        <p:txBody>
          <a:bodyPr wrap="square" rtlCol="0">
            <a:spAutoFit/>
          </a:bodyPr>
          <a:lstStyle/>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Быстрый доступ к устройству для настройки и диагностики</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Можно настроить расписание включения и выключения для экономии электроэнергии</a:t>
            </a:r>
            <a:endParaRPr lang="en-US" altLang="zh-TW" dirty="0" smtClean="0">
              <a:solidFill>
                <a:schemeClr val="bg2"/>
              </a:solidFill>
              <a:latin typeface="Tahoma" pitchFamily="34" charset="0"/>
              <a:ea typeface="Tahoma" pitchFamily="34" charset="0"/>
              <a:cs typeface="Tahoma" pitchFamily="34" charset="0"/>
            </a:endParaRPr>
          </a:p>
        </p:txBody>
      </p:sp>
      <p:pic>
        <p:nvPicPr>
          <p:cNvPr id="7" name="Picture 3" descr="C:\Users\chris.lin\Dropbox\SusiAccess 2.1\UI_sample\3A4.png"/>
          <p:cNvPicPr>
            <a:picLocks noChangeAspect="1" noChangeArrowheads="1"/>
          </p:cNvPicPr>
          <p:nvPr/>
        </p:nvPicPr>
        <p:blipFill>
          <a:blip r:embed="rId4" cstate="print"/>
          <a:srcRect/>
          <a:stretch>
            <a:fillRect/>
          </a:stretch>
        </p:blipFill>
        <p:spPr bwMode="auto">
          <a:xfrm>
            <a:off x="2051720" y="908720"/>
            <a:ext cx="5184576" cy="388843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1"/>
          <p:cNvSpPr>
            <a:spLocks noGrp="1"/>
          </p:cNvSpPr>
          <p:nvPr>
            <p:ph type="title"/>
          </p:nvPr>
        </p:nvSpPr>
        <p:spPr>
          <a:xfrm>
            <a:off x="482600" y="116632"/>
            <a:ext cx="8277225" cy="852488"/>
          </a:xfrm>
        </p:spPr>
        <p:txBody>
          <a:bodyPr/>
          <a:lstStyle/>
          <a:p>
            <a:r>
              <a:rPr lang="ru-RU" altLang="zh-TW" dirty="0" smtClean="0"/>
              <a:t>Защита системы</a:t>
            </a:r>
            <a:endParaRPr lang="zh-TW" altLang="en-US" dirty="0"/>
          </a:p>
        </p:txBody>
      </p:sp>
      <p:pic>
        <p:nvPicPr>
          <p:cNvPr id="1027" name="Picture 3"/>
          <p:cNvPicPr>
            <a:picLocks noChangeAspect="1" noChangeArrowheads="1"/>
          </p:cNvPicPr>
          <p:nvPr/>
        </p:nvPicPr>
        <p:blipFill>
          <a:blip r:embed="rId3" cstate="print"/>
          <a:srcRect b="30809"/>
          <a:stretch>
            <a:fillRect/>
          </a:stretch>
        </p:blipFill>
        <p:spPr bwMode="auto">
          <a:xfrm>
            <a:off x="683568" y="836713"/>
            <a:ext cx="7848872" cy="3024335"/>
          </a:xfrm>
          <a:prstGeom prst="rect">
            <a:avLst/>
          </a:prstGeom>
          <a:ln>
            <a:noFill/>
          </a:ln>
          <a:effectLst>
            <a:softEdge rad="112500"/>
          </a:effectLst>
        </p:spPr>
      </p:pic>
      <p:sp>
        <p:nvSpPr>
          <p:cNvPr id="10" name="文字方塊 9"/>
          <p:cNvSpPr txBox="1"/>
          <p:nvPr/>
        </p:nvSpPr>
        <p:spPr>
          <a:xfrm>
            <a:off x="0" y="4642009"/>
            <a:ext cx="9649072" cy="2215991"/>
          </a:xfrm>
          <a:prstGeom prst="rect">
            <a:avLst/>
          </a:prstGeom>
          <a:noFill/>
        </p:spPr>
        <p:txBody>
          <a:bodyPr wrap="square" rtlCol="0">
            <a:spAutoFit/>
          </a:bodyPr>
          <a:lstStyle/>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Технология</a:t>
            </a:r>
            <a:r>
              <a:rPr lang="en-US" altLang="zh-TW" sz="2400" dirty="0" smtClean="0">
                <a:solidFill>
                  <a:schemeClr val="bg2"/>
                </a:solidFill>
                <a:latin typeface="Tahoma" pitchFamily="34" charset="0"/>
                <a:ea typeface="Tahoma" pitchFamily="34" charset="0"/>
                <a:cs typeface="Tahoma" pitchFamily="34" charset="0"/>
              </a:rPr>
              <a:t> McAfee Application Control</a:t>
            </a: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Принцип «белого списка» приложений</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Не нужно обновлений антивируса</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Почти нулевые затраты ресурсов</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dirty="0" smtClean="0">
              <a:solidFill>
                <a:schemeClr val="bg2"/>
              </a:solidFill>
              <a:latin typeface="Tahoma" pitchFamily="34" charset="0"/>
              <a:ea typeface="Tahoma" pitchFamily="34" charset="0"/>
              <a:cs typeface="Tahoma" pitchFamily="34" charset="0"/>
            </a:endParaRPr>
          </a:p>
        </p:txBody>
      </p:sp>
      <p:grpSp>
        <p:nvGrpSpPr>
          <p:cNvPr id="6" name="Группа 5"/>
          <p:cNvGrpSpPr/>
          <p:nvPr/>
        </p:nvGrpSpPr>
        <p:grpSpPr>
          <a:xfrm>
            <a:off x="1479056" y="1039424"/>
            <a:ext cx="6678742" cy="3285744"/>
            <a:chOff x="395536" y="2519520"/>
            <a:chExt cx="6678742" cy="3285744"/>
          </a:xfrm>
        </p:grpSpPr>
        <p:pic>
          <p:nvPicPr>
            <p:cNvPr id="7" name="Picture 3" descr="D:\SUSI\20110101_SUSIAccessV20\UI\20120312\system_protection.png"/>
            <p:cNvPicPr>
              <a:picLocks noChangeAspect="1" noChangeArrowheads="1"/>
            </p:cNvPicPr>
            <p:nvPr/>
          </p:nvPicPr>
          <p:blipFill>
            <a:blip r:embed="rId4" cstate="print"/>
            <a:srcRect/>
            <a:stretch>
              <a:fillRect/>
            </a:stretch>
          </p:blipFill>
          <p:spPr bwMode="auto">
            <a:xfrm>
              <a:off x="395536" y="2519520"/>
              <a:ext cx="4380992" cy="3285744"/>
            </a:xfrm>
            <a:prstGeom prst="rect">
              <a:avLst/>
            </a:prstGeom>
            <a:ln>
              <a:noFill/>
            </a:ln>
            <a:effectLst>
              <a:outerShdw blurRad="292100" dist="139700" dir="2700000" algn="tl" rotWithShape="0">
                <a:srgbClr val="333333">
                  <a:alpha val="65000"/>
                </a:srgbClr>
              </a:outerShdw>
            </a:effectLst>
          </p:spPr>
        </p:pic>
        <p:pic>
          <p:nvPicPr>
            <p:cNvPr id="8" name="Picture 3" descr="D:\SUSI\20110101_SUSIAccessV20\UI\20120312\system_protection.png"/>
            <p:cNvPicPr>
              <a:picLocks noChangeAspect="1" noChangeArrowheads="1"/>
            </p:cNvPicPr>
            <p:nvPr/>
          </p:nvPicPr>
          <p:blipFill>
            <a:blip r:embed="rId5" cstate="print"/>
            <a:srcRect/>
            <a:stretch>
              <a:fillRect/>
            </a:stretch>
          </p:blipFill>
          <p:spPr bwMode="auto">
            <a:xfrm>
              <a:off x="2915816" y="3717032"/>
              <a:ext cx="4158462" cy="792088"/>
            </a:xfrm>
            <a:prstGeom prst="rect">
              <a:avLst/>
            </a:prstGeom>
            <a:noFill/>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b="29736"/>
          <a:stretch>
            <a:fillRect/>
          </a:stretch>
        </p:blipFill>
        <p:spPr bwMode="auto">
          <a:xfrm>
            <a:off x="648072" y="836712"/>
            <a:ext cx="7884368" cy="3096344"/>
          </a:xfrm>
          <a:prstGeom prst="rect">
            <a:avLst/>
          </a:prstGeom>
          <a:ln>
            <a:noFill/>
          </a:ln>
          <a:effectLst>
            <a:softEdge rad="112500"/>
          </a:effectLst>
        </p:spPr>
      </p:pic>
      <p:sp>
        <p:nvSpPr>
          <p:cNvPr id="6" name="標題 1"/>
          <p:cNvSpPr>
            <a:spLocks noGrp="1"/>
          </p:cNvSpPr>
          <p:nvPr>
            <p:ph type="title"/>
          </p:nvPr>
        </p:nvSpPr>
        <p:spPr>
          <a:xfrm>
            <a:off x="482600" y="116632"/>
            <a:ext cx="8277225" cy="852488"/>
          </a:xfrm>
        </p:spPr>
        <p:txBody>
          <a:bodyPr/>
          <a:lstStyle/>
          <a:p>
            <a:r>
              <a:rPr lang="ru-RU" altLang="zh-TW" dirty="0" smtClean="0"/>
              <a:t>Восстановление системы</a:t>
            </a:r>
            <a:endParaRPr lang="zh-TW" altLang="en-US" dirty="0"/>
          </a:p>
        </p:txBody>
      </p:sp>
      <p:sp>
        <p:nvSpPr>
          <p:cNvPr id="8" name="文字方塊 7"/>
          <p:cNvSpPr txBox="1"/>
          <p:nvPr/>
        </p:nvSpPr>
        <p:spPr>
          <a:xfrm>
            <a:off x="-180528" y="4797152"/>
            <a:ext cx="9649072" cy="2585323"/>
          </a:xfrm>
          <a:prstGeom prst="rect">
            <a:avLst/>
          </a:prstGeom>
          <a:noFill/>
        </p:spPr>
        <p:txBody>
          <a:bodyPr wrap="square" rtlCol="0">
            <a:spAutoFit/>
          </a:bodyPr>
          <a:lstStyle/>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Технол</a:t>
            </a:r>
            <a:r>
              <a:rPr lang="ru-RU" altLang="zh-TW" sz="2400" dirty="0">
                <a:solidFill>
                  <a:schemeClr val="bg2"/>
                </a:solidFill>
                <a:latin typeface="Tahoma" pitchFamily="34" charset="0"/>
                <a:ea typeface="Tahoma" pitchFamily="34" charset="0"/>
                <a:cs typeface="Tahoma" pitchFamily="34" charset="0"/>
              </a:rPr>
              <a:t>о</a:t>
            </a:r>
            <a:r>
              <a:rPr lang="ru-RU" altLang="zh-TW" sz="2400" dirty="0" smtClean="0">
                <a:solidFill>
                  <a:schemeClr val="bg2"/>
                </a:solidFill>
                <a:latin typeface="Tahoma" pitchFamily="34" charset="0"/>
                <a:ea typeface="Tahoma" pitchFamily="34" charset="0"/>
                <a:cs typeface="Tahoma" pitchFamily="34" charset="0"/>
              </a:rPr>
              <a:t>гия </a:t>
            </a:r>
            <a:r>
              <a:rPr lang="en-US" altLang="zh-TW" sz="2400" dirty="0" err="1" smtClean="0">
                <a:solidFill>
                  <a:schemeClr val="bg2"/>
                </a:solidFill>
                <a:latin typeface="Tahoma" pitchFamily="34" charset="0"/>
                <a:ea typeface="Tahoma" pitchFamily="34" charset="0"/>
                <a:cs typeface="Tahoma" pitchFamily="34" charset="0"/>
              </a:rPr>
              <a:t>Acronis</a:t>
            </a:r>
            <a:r>
              <a:rPr lang="en-US" altLang="zh-TW" sz="2400" dirty="0" smtClean="0">
                <a:solidFill>
                  <a:schemeClr val="bg2"/>
                </a:solidFill>
                <a:latin typeface="Tahoma" pitchFamily="34" charset="0"/>
                <a:ea typeface="Tahoma" pitchFamily="34" charset="0"/>
                <a:cs typeface="Tahoma" pitchFamily="34" charset="0"/>
              </a:rPr>
              <a:t> Backup and Recovery</a:t>
            </a: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Автоматическое архивирование по расписани</a:t>
            </a:r>
            <a:r>
              <a:rPr lang="ru-RU" altLang="zh-TW" sz="2400" dirty="0">
                <a:solidFill>
                  <a:schemeClr val="bg2"/>
                </a:solidFill>
                <a:latin typeface="Tahoma" pitchFamily="34" charset="0"/>
                <a:ea typeface="Tahoma" pitchFamily="34" charset="0"/>
                <a:cs typeface="Tahoma" pitchFamily="34" charset="0"/>
              </a:rPr>
              <a:t>ю</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Снятие </a:t>
            </a:r>
            <a:r>
              <a:rPr lang="ru-RU" altLang="zh-TW" sz="2400" dirty="0" err="1" smtClean="0">
                <a:solidFill>
                  <a:schemeClr val="bg2"/>
                </a:solidFill>
                <a:latin typeface="Tahoma" pitchFamily="34" charset="0"/>
                <a:ea typeface="Tahoma" pitchFamily="34" charset="0"/>
                <a:cs typeface="Tahoma" pitchFamily="34" charset="0"/>
              </a:rPr>
              <a:t>бекапа</a:t>
            </a:r>
            <a:r>
              <a:rPr lang="ru-RU" altLang="zh-TW" sz="2400" dirty="0" smtClean="0">
                <a:solidFill>
                  <a:schemeClr val="bg2"/>
                </a:solidFill>
                <a:latin typeface="Tahoma" pitchFamily="34" charset="0"/>
                <a:ea typeface="Tahoma" pitchFamily="34" charset="0"/>
                <a:cs typeface="Tahoma" pitchFamily="34" charset="0"/>
              </a:rPr>
              <a:t> не останавливает работу</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r>
              <a:rPr lang="en-US" altLang="zh-TW" sz="2400" dirty="0" smtClean="0">
                <a:solidFill>
                  <a:schemeClr val="bg2"/>
                </a:solidFill>
                <a:latin typeface="Tahoma" pitchFamily="34" charset="0"/>
                <a:ea typeface="Tahoma" pitchFamily="34" charset="0"/>
                <a:cs typeface="Tahoma" pitchFamily="34" charset="0"/>
              </a:rPr>
              <a:t>  </a:t>
            </a:r>
            <a:r>
              <a:rPr lang="ru-RU" altLang="zh-TW" sz="2400" dirty="0" smtClean="0">
                <a:solidFill>
                  <a:schemeClr val="bg2"/>
                </a:solidFill>
                <a:latin typeface="Tahoma" pitchFamily="34" charset="0"/>
                <a:ea typeface="Tahoma" pitchFamily="34" charset="0"/>
                <a:cs typeface="Tahoma" pitchFamily="34" charset="0"/>
              </a:rPr>
              <a:t>Дифференциальная стратегия для экономии места</a:t>
            </a: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sz="2400" dirty="0" smtClean="0">
              <a:solidFill>
                <a:schemeClr val="bg2"/>
              </a:solidFill>
              <a:latin typeface="Tahoma" pitchFamily="34" charset="0"/>
              <a:ea typeface="Tahoma" pitchFamily="34" charset="0"/>
              <a:cs typeface="Tahoma" pitchFamily="34" charset="0"/>
            </a:endParaRPr>
          </a:p>
          <a:p>
            <a:pPr lvl="1">
              <a:buFont typeface="Arial" pitchFamily="34" charset="0"/>
              <a:buChar char="•"/>
            </a:pPr>
            <a:endParaRPr lang="en-US" altLang="zh-TW" dirty="0" smtClean="0">
              <a:solidFill>
                <a:schemeClr val="bg2"/>
              </a:solidFill>
              <a:latin typeface="Tahoma" pitchFamily="34" charset="0"/>
              <a:ea typeface="Tahoma" pitchFamily="34" charset="0"/>
              <a:cs typeface="Tahoma" pitchFamily="34" charset="0"/>
            </a:endParaRPr>
          </a:p>
        </p:txBody>
      </p:sp>
      <p:pic>
        <p:nvPicPr>
          <p:cNvPr id="5" name="Picture 2" descr="D:\SUSI\20110101_SUSIAccessV20\UI\20120312\system_recovery.png"/>
          <p:cNvPicPr>
            <a:picLocks noChangeAspect="1" noChangeArrowheads="1"/>
          </p:cNvPicPr>
          <p:nvPr/>
        </p:nvPicPr>
        <p:blipFill>
          <a:blip r:embed="rId4" cstate="print"/>
          <a:srcRect/>
          <a:stretch>
            <a:fillRect/>
          </a:stretch>
        </p:blipFill>
        <p:spPr bwMode="auto">
          <a:xfrm>
            <a:off x="1295895" y="845322"/>
            <a:ext cx="6992654" cy="52444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dvantech">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5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6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3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3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7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8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9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0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佈景主題1">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1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EmbCore">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3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2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1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3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6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4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_PDC 2008 - Breakout template FINAL_GRAY">
  <a:themeElements>
    <a:clrScheme name="PDC 2008">
      <a:dk1>
        <a:srgbClr val="000000"/>
      </a:dk1>
      <a:lt1>
        <a:srgbClr val="FFFFFF"/>
      </a:lt1>
      <a:dk2>
        <a:srgbClr val="6A2433"/>
      </a:dk2>
      <a:lt2>
        <a:srgbClr val="D7AEE4"/>
      </a:lt2>
      <a:accent1>
        <a:srgbClr val="C41665"/>
      </a:accent1>
      <a:accent2>
        <a:srgbClr val="1F6691"/>
      </a:accent2>
      <a:accent3>
        <a:srgbClr val="FFD72F"/>
      </a:accent3>
      <a:accent4>
        <a:srgbClr val="5BB5F3"/>
      </a:accent4>
      <a:accent5>
        <a:srgbClr val="9D9839"/>
      </a:accent5>
      <a:accent6>
        <a:srgbClr val="B45082"/>
      </a:accent6>
      <a:hlink>
        <a:srgbClr val="F3F074"/>
      </a:hlink>
      <a:folHlink>
        <a:srgbClr val="F3F074"/>
      </a:folHlink>
    </a:clrScheme>
    <a:fontScheme name="Century Schoolbook - Calibri">
      <a:majorFont>
        <a:latin typeface="Century Schoolbook"/>
        <a:ea typeface=""/>
        <a:cs typeface=""/>
      </a:majorFont>
      <a:minorFont>
        <a:latin typeface="Calibri"/>
        <a:ea typeface=""/>
        <a:cs typeface=""/>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9.xml><?xml version="1.0" encoding="utf-8"?>
<a:theme xmlns:a="http://schemas.openxmlformats.org/drawingml/2006/main" name="1_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Century Schoolbook - Calibri">
      <a:majorFont>
        <a:latin typeface="Century Schoolbook"/>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PDC 2008 - Breakout template FINAL_GRAY">
  <a:themeElements>
    <a:clrScheme name="PDC 2008">
      <a:dk1>
        <a:srgbClr val="000000"/>
      </a:dk1>
      <a:lt1>
        <a:srgbClr val="FFFFFF"/>
      </a:lt1>
      <a:dk2>
        <a:srgbClr val="6A2433"/>
      </a:dk2>
      <a:lt2>
        <a:srgbClr val="D7AEE4"/>
      </a:lt2>
      <a:accent1>
        <a:srgbClr val="C41665"/>
      </a:accent1>
      <a:accent2>
        <a:srgbClr val="1F6691"/>
      </a:accent2>
      <a:accent3>
        <a:srgbClr val="FFD72F"/>
      </a:accent3>
      <a:accent4>
        <a:srgbClr val="5BB5F3"/>
      </a:accent4>
      <a:accent5>
        <a:srgbClr val="9D9839"/>
      </a:accent5>
      <a:accent6>
        <a:srgbClr val="B45082"/>
      </a:accent6>
      <a:hlink>
        <a:srgbClr val="F3F074"/>
      </a:hlink>
      <a:folHlink>
        <a:srgbClr val="F3F074"/>
      </a:folHlink>
    </a:clrScheme>
    <a:fontScheme name="Century Schoolbook - Calibri">
      <a:majorFont>
        <a:latin typeface="Century Schoolbook"/>
        <a:ea typeface=""/>
        <a:cs typeface=""/>
      </a:majorFont>
      <a:minorFont>
        <a:latin typeface="Calibri"/>
        <a:ea typeface=""/>
        <a:cs typeface=""/>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30.xml><?xml version="1.0" encoding="utf-8"?>
<a:theme xmlns:a="http://schemas.openxmlformats.org/drawingml/2006/main" name="1_2010 ADF WarmUP Plan">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Tahoma"/>
        <a:ea typeface="新細明體"/>
        <a:cs typeface=""/>
      </a:majorFont>
      <a:minorFont>
        <a:latin typeface="Tahoma"/>
        <a:ea typeface="新細明體"/>
        <a:cs typeface=""/>
      </a:minorFont>
    </a:fontScheme>
    <a:fmtScheme name="原創">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2D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5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3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3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7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8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9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20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21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5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22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3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3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23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White with Consolas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Century Schoolbook - Calibri">
      <a:majorFont>
        <a:latin typeface="Century Schoolbook"/>
        <a:ea typeface=""/>
        <a:cs typeface=""/>
      </a:majorFont>
      <a:minorFont>
        <a:latin typeface="Calibri"/>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40.xml><?xml version="1.0" encoding="utf-8"?>
<a:theme xmlns:a="http://schemas.openxmlformats.org/drawingml/2006/main" name="2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25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26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1_佈景主題1">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27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6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28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29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7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30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010 ADF WarmUP Plan">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Tahoma"/>
        <a:ea typeface="新細明體"/>
        <a:cs typeface=""/>
      </a:majorFont>
      <a:minorFont>
        <a:latin typeface="Tahoma"/>
        <a:ea typeface="新細明體"/>
        <a:cs typeface=""/>
      </a:minorFont>
    </a:fontScheme>
    <a:fmtScheme name="原創">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2D05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8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31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9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Enabling an Intelligent Pla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4.xml><?xml version="1.0" encoding="utf-8"?>
<a:theme xmlns:a="http://schemas.openxmlformats.org/drawingml/2006/main" name="10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5.xml><?xml version="1.0" encoding="utf-8"?>
<a:theme xmlns:a="http://schemas.openxmlformats.org/drawingml/2006/main" name="1_Enabling an Intelligent Pla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6.xml><?xml version="1.0" encoding="utf-8"?>
<a:theme xmlns:a="http://schemas.openxmlformats.org/drawingml/2006/main" name="33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57.xml><?xml version="1.0" encoding="utf-8"?>
<a:theme xmlns:a="http://schemas.openxmlformats.org/drawingml/2006/main" name="11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8.xml><?xml version="1.0" encoding="utf-8"?>
<a:theme xmlns:a="http://schemas.openxmlformats.org/drawingml/2006/main" name="3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sz="1200" b="0" i="0" u="none" strike="noStrike" cap="none" normalizeH="0" baseline="0" dirty="0" smtClean="0">
            <a:ln>
              <a:noFill/>
            </a:ln>
            <a:solidFill>
              <a:srgbClr val="FF0000"/>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59.xml><?xml version="1.0" encoding="utf-8"?>
<a:theme xmlns:a="http://schemas.openxmlformats.org/drawingml/2006/main" name="12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3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3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3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3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3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3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3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3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3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3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0.xml><?xml version="1.0" encoding="utf-8"?>
<a:theme xmlns:a="http://schemas.openxmlformats.org/drawingml/2006/main" name="35_Str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1.xml><?xml version="1.0" encoding="utf-8"?>
<a:theme xmlns:a="http://schemas.openxmlformats.org/drawingml/2006/main" name="36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8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8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8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8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8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8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8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8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8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8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2.xml><?xml version="1.0" encoding="utf-8"?>
<a:theme xmlns:a="http://schemas.openxmlformats.org/drawingml/2006/main" name="37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3.xml><?xml version="1.0" encoding="utf-8"?>
<a:theme xmlns:a="http://schemas.openxmlformats.org/drawingml/2006/main" name="55_Stream">
  <a:themeElements>
    <a:clrScheme name="">
      <a:dk1>
        <a:srgbClr val="000000"/>
      </a:dk1>
      <a:lt1>
        <a:srgbClr val="FFFFFF"/>
      </a:lt1>
      <a:dk2>
        <a:srgbClr val="1F497D"/>
      </a:dk2>
      <a:lt2>
        <a:srgbClr val="EEECE1"/>
      </a:lt2>
      <a:accent1>
        <a:srgbClr val="4F81BD"/>
      </a:accent1>
      <a:accent2>
        <a:srgbClr val="C0504D"/>
      </a:accent2>
      <a:accent3>
        <a:srgbClr val="ABB1BF"/>
      </a:accent3>
      <a:accent4>
        <a:srgbClr val="DADADA"/>
      </a:accent4>
      <a:accent5>
        <a:srgbClr val="B2C1DB"/>
      </a:accent5>
      <a:accent6>
        <a:srgbClr val="AE4845"/>
      </a:accent6>
      <a:hlink>
        <a:srgbClr val="0000FF"/>
      </a:hlink>
      <a:folHlink>
        <a:srgbClr val="800080"/>
      </a:folHlink>
    </a:clrScheme>
    <a:fontScheme name="9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9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9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9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9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9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9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9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9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9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9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4.xml><?xml version="1.0" encoding="utf-8"?>
<a:theme xmlns:a="http://schemas.openxmlformats.org/drawingml/2006/main" name="38_Str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5.xml><?xml version="1.0" encoding="utf-8"?>
<a:theme xmlns:a="http://schemas.openxmlformats.org/drawingml/2006/main" name="8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6.xml><?xml version="1.0" encoding="utf-8"?>
<a:theme xmlns:a="http://schemas.openxmlformats.org/drawingml/2006/main" name="39_Str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7.xml><?xml version="1.0" encoding="utf-8"?>
<a:theme xmlns:a="http://schemas.openxmlformats.org/drawingml/2006/main" name="40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sz="1200" b="0" i="0" u="none" strike="noStrike" cap="none" normalizeH="0" baseline="0" dirty="0" smtClean="0">
            <a:ln>
              <a:noFill/>
            </a:ln>
            <a:solidFill>
              <a:srgbClr val="FF0000"/>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68.xml><?xml version="1.0" encoding="utf-8"?>
<a:theme xmlns:a="http://schemas.openxmlformats.org/drawingml/2006/main" name="WBSA教案規格v2.0">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9.xml><?xml version="1.0" encoding="utf-8"?>
<a:theme xmlns:a="http://schemas.openxmlformats.org/drawingml/2006/main" name="預設簡報設計">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70.xml><?xml version="1.0" encoding="utf-8"?>
<a:theme xmlns:a="http://schemas.openxmlformats.org/drawingml/2006/main" name="1_預設簡報設計">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1.xml><?xml version="1.0" encoding="utf-8"?>
<a:theme xmlns:a="http://schemas.openxmlformats.org/drawingml/2006/main" name="Braxton White (CH)">
  <a:themeElements>
    <a:clrScheme name="Braxton White (CH)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fontScheme name="Braxton White (CH)">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sq" cmpd="sng" algn="ctr">
          <a:solidFill>
            <a:schemeClr val="tx1"/>
          </a:solidFill>
          <a:prstDash val="solid"/>
          <a:round/>
          <a:headEnd type="none" w="med" len="med"/>
          <a:tailEnd type="none" w="med" len="med"/>
        </a:ln>
        <a:effectLst/>
      </a:spPr>
      <a:bodyPr vert="horz" wrap="square" lIns="90000" tIns="46800" rIns="90000" bIns="46800" numCol="1" anchor="ctr"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2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12700" cap="sq" cmpd="sng" algn="ctr">
          <a:solidFill>
            <a:schemeClr val="tx1"/>
          </a:solidFill>
          <a:prstDash val="solid"/>
          <a:round/>
          <a:headEnd type="none" w="med" len="med"/>
          <a:tailEnd type="none" w="med" len="med"/>
        </a:ln>
        <a:effectLst/>
      </a:spPr>
      <a:bodyPr vert="horz" wrap="square" lIns="90000" tIns="46800" rIns="90000" bIns="46800" numCol="1" anchor="ctr"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12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Braxton White (CH)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Braxton White (CH)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Braxton White (CH)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72.xml><?xml version="1.0" encoding="utf-8"?>
<a:theme xmlns:a="http://schemas.openxmlformats.org/drawingml/2006/main" name="41_Str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73.xml><?xml version="1.0" encoding="utf-8"?>
<a:theme xmlns:a="http://schemas.openxmlformats.org/drawingml/2006/main" name="42_Str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74.xml><?xml version="1.0" encoding="utf-8"?>
<a:theme xmlns:a="http://schemas.openxmlformats.org/drawingml/2006/main" name="43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75.xml><?xml version="1.0" encoding="utf-8"?>
<a:theme xmlns:a="http://schemas.openxmlformats.org/drawingml/2006/main" name="44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76.xml><?xml version="1.0" encoding="utf-8"?>
<a:theme xmlns:a="http://schemas.openxmlformats.org/drawingml/2006/main" name="2_預設簡報設計">
  <a:themeElements>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預設簡報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7.xml><?xml version="1.0" encoding="utf-8"?>
<a:theme xmlns:a="http://schemas.openxmlformats.org/drawingml/2006/main" name="13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8.xml><?xml version="1.0" encoding="utf-8"?>
<a:theme xmlns:a="http://schemas.openxmlformats.org/drawingml/2006/main" name="14_自訂設計">
  <a:themeElements>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訂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自訂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訂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訂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訂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訂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訂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訂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訂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訂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訂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訂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訂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9.xml><?xml version="1.0" encoding="utf-8"?>
<a:theme xmlns:a="http://schemas.openxmlformats.org/drawingml/2006/main" name="32_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80.xml><?xml version="1.0" encoding="utf-8"?>
<a:theme xmlns:a="http://schemas.openxmlformats.org/drawingml/2006/main" name="2_Enabling an Intelligent Plane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81.xml><?xml version="1.0" encoding="utf-8"?>
<a:theme xmlns:a="http://schemas.openxmlformats.org/drawingml/2006/main" name="45_Stream">
  <a:themeElements>
    <a:clrScheme name="Kilter">
      <a:dk1>
        <a:sysClr val="windowText" lastClr="000000"/>
      </a:dk1>
      <a:lt1>
        <a:sysClr val="window" lastClr="FFFFFF"/>
      </a:lt1>
      <a:dk2>
        <a:srgbClr val="318FC5"/>
      </a:dk2>
      <a:lt2>
        <a:srgbClr val="AEE8FB"/>
      </a:lt2>
      <a:accent1>
        <a:srgbClr val="76C5EF"/>
      </a:accent1>
      <a:accent2>
        <a:srgbClr val="FEA022"/>
      </a:accent2>
      <a:accent3>
        <a:srgbClr val="FF6700"/>
      </a:accent3>
      <a:accent4>
        <a:srgbClr val="70A525"/>
      </a:accent4>
      <a:accent5>
        <a:srgbClr val="A5D848"/>
      </a:accent5>
      <a:accent6>
        <a:srgbClr val="20768C"/>
      </a:accent6>
      <a:hlink>
        <a:srgbClr val="7AB6E8"/>
      </a:hlink>
      <a:folHlink>
        <a:srgbClr val="83B0D3"/>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ppt/theme/theme8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_Stream">
  <a:themeElements>
    <a:clrScheme name="">
      <a:dk1>
        <a:srgbClr val="000000"/>
      </a:dk1>
      <a:lt1>
        <a:srgbClr val="FFFFFF"/>
      </a:lt1>
      <a:dk2>
        <a:srgbClr val="BFA673"/>
      </a:dk2>
      <a:lt2>
        <a:srgbClr val="000099"/>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fontScheme name="1_Stream">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Garamond" pitchFamily="18" charset="0"/>
            <a:ea typeface="新細明體" pitchFamily="18" charset="-120"/>
          </a:defRPr>
        </a:defPPr>
      </a:lstStyle>
    </a:lnDef>
  </a:objectDefaults>
  <a:extraClrSchemeLst>
    <a:extraClrScheme>
      <a:clrScheme name="1_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1_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1_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1_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1_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1_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1_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1_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
      <a:clrScheme name="1_Stream 10">
        <a:dk1>
          <a:srgbClr val="000000"/>
        </a:dk1>
        <a:lt1>
          <a:srgbClr val="FFFFFF"/>
        </a:lt1>
        <a:dk2>
          <a:srgbClr val="BFA673"/>
        </a:dk2>
        <a:lt2>
          <a:srgbClr val="FFFFFF"/>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Advantech</Template>
  <TotalTime>1551</TotalTime>
  <Words>622</Words>
  <Application>Microsoft Office PowerPoint</Application>
  <PresentationFormat>Экран (4:3)</PresentationFormat>
  <Paragraphs>179</Paragraphs>
  <Slides>14</Slides>
  <Notes>11</Notes>
  <HiddenSlides>0</HiddenSlides>
  <MMClips>0</MMClips>
  <ScaleCrop>false</ScaleCrop>
  <HeadingPairs>
    <vt:vector size="4" baseType="variant">
      <vt:variant>
        <vt:lpstr>Тема</vt:lpstr>
      </vt:variant>
      <vt:variant>
        <vt:i4>81</vt:i4>
      </vt:variant>
      <vt:variant>
        <vt:lpstr>Заголовки слайдов</vt:lpstr>
      </vt:variant>
      <vt:variant>
        <vt:i4>14</vt:i4>
      </vt:variant>
    </vt:vector>
  </HeadingPairs>
  <TitlesOfParts>
    <vt:vector size="95" baseType="lpstr">
      <vt:lpstr>Advantech</vt:lpstr>
      <vt:lpstr>EmbCore</vt:lpstr>
      <vt:lpstr>PDC 2008 - Breakout template FINAL_GRAY</vt:lpstr>
      <vt:lpstr>White with Consolas font for code slides</vt:lpstr>
      <vt:lpstr>2010 ADF WarmUP Plan</vt:lpstr>
      <vt:lpstr>3_Stream</vt:lpstr>
      <vt:lpstr>4_Stream</vt:lpstr>
      <vt:lpstr>1_Stream</vt:lpstr>
      <vt:lpstr>2_Stream</vt:lpstr>
      <vt:lpstr>Stream</vt:lpstr>
      <vt:lpstr>5_Stream</vt:lpstr>
      <vt:lpstr>自訂設計</vt:lpstr>
      <vt:lpstr>6_Stream</vt:lpstr>
      <vt:lpstr>7_Stream</vt:lpstr>
      <vt:lpstr>8_Stream</vt:lpstr>
      <vt:lpstr>9_Stream</vt:lpstr>
      <vt:lpstr>10_Stream</vt:lpstr>
      <vt:lpstr>佈景主題1</vt:lpstr>
      <vt:lpstr>11_Stream</vt:lpstr>
      <vt:lpstr>1_自訂設計</vt:lpstr>
      <vt:lpstr>12_Stream</vt:lpstr>
      <vt:lpstr>13_Stream</vt:lpstr>
      <vt:lpstr>2_自訂設計</vt:lpstr>
      <vt:lpstr>14_Stream</vt:lpstr>
      <vt:lpstr>3_自訂設計</vt:lpstr>
      <vt:lpstr>16_Stream</vt:lpstr>
      <vt:lpstr>4_自訂設計</vt:lpstr>
      <vt:lpstr>1_PDC 2008 - Breakout template FINAL_GRAY</vt:lpstr>
      <vt:lpstr>1_White with Consolas font for code slides</vt:lpstr>
      <vt:lpstr>1_2010 ADF WarmUP Plan</vt:lpstr>
      <vt:lpstr>15_Stream</vt:lpstr>
      <vt:lpstr>17_Stream</vt:lpstr>
      <vt:lpstr>18_Stream</vt:lpstr>
      <vt:lpstr>19_Stream</vt:lpstr>
      <vt:lpstr>20_Stream</vt:lpstr>
      <vt:lpstr>21_Stream</vt:lpstr>
      <vt:lpstr>5_自訂設計</vt:lpstr>
      <vt:lpstr>22_Stream</vt:lpstr>
      <vt:lpstr>23_Stream</vt:lpstr>
      <vt:lpstr>24_Stream</vt:lpstr>
      <vt:lpstr>25_Stream</vt:lpstr>
      <vt:lpstr>26_Stream</vt:lpstr>
      <vt:lpstr>1_佈景主題1</vt:lpstr>
      <vt:lpstr>27_Stream</vt:lpstr>
      <vt:lpstr>6_自訂設計</vt:lpstr>
      <vt:lpstr>28_Stream</vt:lpstr>
      <vt:lpstr>29_Stream</vt:lpstr>
      <vt:lpstr>7_自訂設計</vt:lpstr>
      <vt:lpstr>30_Stream</vt:lpstr>
      <vt:lpstr>8_自訂設計</vt:lpstr>
      <vt:lpstr>31_Stream</vt:lpstr>
      <vt:lpstr>9_自訂設計</vt:lpstr>
      <vt:lpstr>Enabling an Intelligent Planet</vt:lpstr>
      <vt:lpstr>10_自訂設計</vt:lpstr>
      <vt:lpstr>1_Enabling an Intelligent Planet</vt:lpstr>
      <vt:lpstr>33_Stream</vt:lpstr>
      <vt:lpstr>11_自訂設計</vt:lpstr>
      <vt:lpstr>34_Stream</vt:lpstr>
      <vt:lpstr>12_自訂設計</vt:lpstr>
      <vt:lpstr>35_Stream</vt:lpstr>
      <vt:lpstr>36_Stream</vt:lpstr>
      <vt:lpstr>37_Stream</vt:lpstr>
      <vt:lpstr>55_Stream</vt:lpstr>
      <vt:lpstr>38_Stream</vt:lpstr>
      <vt:lpstr>84_Stream</vt:lpstr>
      <vt:lpstr>39_Stream</vt:lpstr>
      <vt:lpstr>40_Stream</vt:lpstr>
      <vt:lpstr>WBSA教案規格v2.0</vt:lpstr>
      <vt:lpstr>預設簡報設計</vt:lpstr>
      <vt:lpstr>1_預設簡報設計</vt:lpstr>
      <vt:lpstr>Braxton White (CH)</vt:lpstr>
      <vt:lpstr>41_Stream</vt:lpstr>
      <vt:lpstr>42_Stream</vt:lpstr>
      <vt:lpstr>43_Stream</vt:lpstr>
      <vt:lpstr>44_Stream</vt:lpstr>
      <vt:lpstr>2_預設簡報設計</vt:lpstr>
      <vt:lpstr>13_自訂設計</vt:lpstr>
      <vt:lpstr>14_自訂設計</vt:lpstr>
      <vt:lpstr>32_Stream</vt:lpstr>
      <vt:lpstr>2_Enabling an Intelligent Planet</vt:lpstr>
      <vt:lpstr>45_Stream</vt:lpstr>
      <vt:lpstr>Презентация PowerPoint</vt:lpstr>
      <vt:lpstr>Что такое SUSIAccess?</vt:lpstr>
      <vt:lpstr>Структура</vt:lpstr>
      <vt:lpstr>Презентация PowerPoint</vt:lpstr>
      <vt:lpstr>Удаленный рабочий стол</vt:lpstr>
      <vt:lpstr>Удаленный мониторинг</vt:lpstr>
      <vt:lpstr>Удаленное включение и выключение</vt:lpstr>
      <vt:lpstr>Защита системы</vt:lpstr>
      <vt:lpstr>Восстановление системы</vt:lpstr>
      <vt:lpstr>Версии SUSIAccess 2.1</vt:lpstr>
      <vt:lpstr>Разница SUSIAccess, SUSI API &amp; iManager</vt:lpstr>
      <vt:lpstr>Поддержка Intel AMT в чипсетах</vt:lpstr>
      <vt:lpstr>Поддержка Intel AMT в Advantech</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Chiwen.Lin</dc:creator>
  <cp:lastModifiedBy>Alexander Lifanov</cp:lastModifiedBy>
  <cp:revision>55</cp:revision>
  <dcterms:created xsi:type="dcterms:W3CDTF">2012-07-18T01:24:43Z</dcterms:created>
  <dcterms:modified xsi:type="dcterms:W3CDTF">2013-12-05T08:32:07Z</dcterms:modified>
</cp:coreProperties>
</file>