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4" r:id="rId3"/>
    <p:sldMasterId id="2147484129" r:id="rId4"/>
    <p:sldMasterId id="2147484141" r:id="rId5"/>
  </p:sldMasterIdLst>
  <p:notesMasterIdLst>
    <p:notesMasterId r:id="rId21"/>
  </p:notesMasterIdLst>
  <p:handoutMasterIdLst>
    <p:handoutMasterId r:id="rId22"/>
  </p:handoutMasterIdLst>
  <p:sldIdLst>
    <p:sldId id="536" r:id="rId6"/>
    <p:sldId id="509" r:id="rId7"/>
    <p:sldId id="522" r:id="rId8"/>
    <p:sldId id="510" r:id="rId9"/>
    <p:sldId id="511" r:id="rId10"/>
    <p:sldId id="512" r:id="rId11"/>
    <p:sldId id="513" r:id="rId12"/>
    <p:sldId id="518" r:id="rId13"/>
    <p:sldId id="519" r:id="rId14"/>
    <p:sldId id="520" r:id="rId15"/>
    <p:sldId id="530" r:id="rId16"/>
    <p:sldId id="532" r:id="rId17"/>
    <p:sldId id="529" r:id="rId18"/>
    <p:sldId id="528" r:id="rId19"/>
    <p:sldId id="537" r:id="rId20"/>
  </p:sldIdLst>
  <p:sldSz cx="9144000" cy="6858000" type="screen4x3"/>
  <p:notesSz cx="7099300" cy="10234613"/>
  <p:defaultTextStyle>
    <a:defPPr>
      <a:defRPr lang="zh-TW"/>
    </a:defPPr>
    <a:lvl1pPr algn="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1pPr>
    <a:lvl2pPr marL="457200" algn="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2pPr>
    <a:lvl3pPr marL="914400" algn="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6699"/>
    <a:srgbClr val="990000"/>
    <a:srgbClr val="FFFF66"/>
    <a:srgbClr val="0033CC"/>
    <a:srgbClr val="FFCC00"/>
    <a:srgbClr val="FFFF99"/>
    <a:srgbClr val="FFFF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8" autoAdjust="0"/>
    <p:restoredTop sz="91474" autoAdjust="0"/>
  </p:normalViewPr>
  <p:slideViewPr>
    <p:cSldViewPr snapToGrid="0" showGuides="1">
      <p:cViewPr>
        <p:scale>
          <a:sx n="80" d="100"/>
          <a:sy n="80" d="100"/>
        </p:scale>
        <p:origin x="-103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-2184" y="-114"/>
      </p:cViewPr>
      <p:guideLst>
        <p:guide orient="horz" pos="3223"/>
        <p:guide pos="2236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84296F-9275-4B42-9FFC-E7773737AD37}" type="doc">
      <dgm:prSet loTypeId="urn:microsoft.com/office/officeart/2005/8/layout/hList7#1" loCatId="process" qsTypeId="urn:microsoft.com/office/officeart/2005/8/quickstyle/3d4" qsCatId="3D" csTypeId="urn:microsoft.com/office/officeart/2005/8/colors/accent1_2" csCatId="accent1" phldr="1"/>
      <dgm:spPr/>
    </dgm:pt>
    <dgm:pt modelId="{F99D204F-FD5C-4556-A517-1CA55C3A46E9}">
      <dgm:prSet phldrT="[文字]" custT="1"/>
      <dgm:spPr>
        <a:solidFill>
          <a:srgbClr val="99CCFF"/>
        </a:solidFill>
      </dgm:spPr>
      <dgm:t>
        <a:bodyPr/>
        <a:lstStyle/>
        <a:p>
          <a:r>
            <a:rPr lang="en-US" altLang="zh-TW" sz="2800" b="1" dirty="0" smtClean="0">
              <a:solidFill>
                <a:schemeClr val="tx2"/>
              </a:solidFill>
            </a:rPr>
            <a:t>UNO</a:t>
          </a:r>
        </a:p>
        <a:p>
          <a:r>
            <a:rPr lang="en-US" altLang="zh-TW" sz="2800" b="1" dirty="0" smtClean="0">
              <a:solidFill>
                <a:schemeClr val="tx2"/>
              </a:solidFill>
            </a:rPr>
            <a:t>Series</a:t>
          </a:r>
          <a:endParaRPr lang="zh-TW" altLang="en-US" sz="2800" b="1" dirty="0">
            <a:solidFill>
              <a:schemeClr val="tx2"/>
            </a:solidFill>
          </a:endParaRPr>
        </a:p>
      </dgm:t>
    </dgm:pt>
    <dgm:pt modelId="{B10F26B4-6C70-41E9-973A-5A2C47927BE2}" type="parTrans" cxnId="{571FCAEA-4D44-40D3-A313-58C4E440803A}">
      <dgm:prSet/>
      <dgm:spPr/>
      <dgm:t>
        <a:bodyPr/>
        <a:lstStyle/>
        <a:p>
          <a:endParaRPr lang="zh-TW" altLang="en-US"/>
        </a:p>
      </dgm:t>
    </dgm:pt>
    <dgm:pt modelId="{FB41F80C-0233-467F-A1EB-5CDABA3E7540}" type="sibTrans" cxnId="{571FCAEA-4D44-40D3-A313-58C4E440803A}">
      <dgm:prSet/>
      <dgm:spPr/>
      <dgm:t>
        <a:bodyPr/>
        <a:lstStyle/>
        <a:p>
          <a:endParaRPr lang="zh-TW" altLang="en-US"/>
        </a:p>
      </dgm:t>
    </dgm:pt>
    <dgm:pt modelId="{F6F95F5E-533A-48F8-AC67-B75E233005A0}">
      <dgm:prSet phldrT="[文字]" custT="1"/>
      <dgm:spPr>
        <a:solidFill>
          <a:srgbClr val="FF99CC"/>
        </a:solidFill>
      </dgm:spPr>
      <dgm:t>
        <a:bodyPr/>
        <a:lstStyle/>
        <a:p>
          <a:r>
            <a:rPr lang="en-US" altLang="zh-TW" sz="2800" b="1" dirty="0" smtClean="0">
              <a:solidFill>
                <a:schemeClr val="tx2"/>
              </a:solidFill>
            </a:rPr>
            <a:t>ADAM</a:t>
          </a:r>
        </a:p>
        <a:p>
          <a:r>
            <a:rPr lang="en-US" altLang="zh-TW" sz="2800" b="1" dirty="0" smtClean="0">
              <a:solidFill>
                <a:schemeClr val="tx2"/>
              </a:solidFill>
            </a:rPr>
            <a:t>Series</a:t>
          </a:r>
        </a:p>
        <a:p>
          <a:r>
            <a:rPr lang="en-US" altLang="zh-TW" sz="1400" b="1" dirty="0" smtClean="0">
              <a:solidFill>
                <a:schemeClr val="tx2"/>
              </a:solidFill>
            </a:rPr>
            <a:t>(ADAM-5550/60)</a:t>
          </a:r>
          <a:endParaRPr lang="zh-TW" altLang="en-US" sz="1400" b="1" dirty="0">
            <a:solidFill>
              <a:schemeClr val="tx2"/>
            </a:solidFill>
          </a:endParaRPr>
        </a:p>
      </dgm:t>
    </dgm:pt>
    <dgm:pt modelId="{DC675DD6-BC8E-48DA-8B91-C3DB433093E8}" type="parTrans" cxnId="{4236DD5F-30B1-449C-B18B-8722CB429423}">
      <dgm:prSet/>
      <dgm:spPr/>
      <dgm:t>
        <a:bodyPr/>
        <a:lstStyle/>
        <a:p>
          <a:endParaRPr lang="zh-TW" altLang="en-US"/>
        </a:p>
      </dgm:t>
    </dgm:pt>
    <dgm:pt modelId="{320831BB-3D10-45A2-8705-724B5E828140}" type="sibTrans" cxnId="{4236DD5F-30B1-449C-B18B-8722CB429423}">
      <dgm:prSet/>
      <dgm:spPr/>
      <dgm:t>
        <a:bodyPr/>
        <a:lstStyle/>
        <a:p>
          <a:endParaRPr lang="zh-TW" altLang="en-US"/>
        </a:p>
      </dgm:t>
    </dgm:pt>
    <dgm:pt modelId="{791ACC06-3D5D-4F70-B56C-BA5DC6F3EB0C}">
      <dgm:prSet phldrT="[文字]" custT="1"/>
      <dgm:spPr>
        <a:solidFill>
          <a:srgbClr val="99FF99"/>
        </a:solidFill>
      </dgm:spPr>
      <dgm:t>
        <a:bodyPr/>
        <a:lstStyle/>
        <a:p>
          <a:r>
            <a:rPr lang="en-US" altLang="zh-TW" sz="2800" b="1" dirty="0" smtClean="0">
              <a:solidFill>
                <a:schemeClr val="tx2"/>
              </a:solidFill>
            </a:rPr>
            <a:t>APAX</a:t>
          </a:r>
        </a:p>
        <a:p>
          <a:r>
            <a:rPr lang="en-US" altLang="zh-TW" sz="2800" b="1" dirty="0" smtClean="0">
              <a:solidFill>
                <a:schemeClr val="tx2"/>
              </a:solidFill>
            </a:rPr>
            <a:t>Series</a:t>
          </a:r>
          <a:endParaRPr lang="zh-TW" altLang="en-US" sz="2800" b="1" dirty="0">
            <a:solidFill>
              <a:schemeClr val="tx2"/>
            </a:solidFill>
          </a:endParaRPr>
        </a:p>
      </dgm:t>
    </dgm:pt>
    <dgm:pt modelId="{DB225232-7AAA-4241-900A-C965B85F9AED}" type="parTrans" cxnId="{2B1D87C2-E537-4CAE-95A5-7999230F24FA}">
      <dgm:prSet/>
      <dgm:spPr/>
      <dgm:t>
        <a:bodyPr/>
        <a:lstStyle/>
        <a:p>
          <a:endParaRPr lang="zh-TW" altLang="en-US"/>
        </a:p>
      </dgm:t>
    </dgm:pt>
    <dgm:pt modelId="{467931C4-F9DB-4E22-8747-533789650A38}" type="sibTrans" cxnId="{2B1D87C2-E537-4CAE-95A5-7999230F24FA}">
      <dgm:prSet/>
      <dgm:spPr/>
      <dgm:t>
        <a:bodyPr/>
        <a:lstStyle/>
        <a:p>
          <a:endParaRPr lang="zh-TW" altLang="en-US"/>
        </a:p>
      </dgm:t>
    </dgm:pt>
    <dgm:pt modelId="{630172AD-5F55-44DE-9920-7B1DDED7E776}">
      <dgm:prSet phldrT="[文字]" custT="1"/>
      <dgm:spPr>
        <a:solidFill>
          <a:srgbClr val="FFFF00"/>
        </a:solidFill>
      </dgm:spPr>
      <dgm:t>
        <a:bodyPr/>
        <a:lstStyle/>
        <a:p>
          <a:r>
            <a:rPr lang="en-US" altLang="zh-TW" sz="2800" b="1" dirty="0" smtClean="0">
              <a:solidFill>
                <a:schemeClr val="tx2"/>
              </a:solidFill>
            </a:rPr>
            <a:t>TPC</a:t>
          </a:r>
        </a:p>
        <a:p>
          <a:r>
            <a:rPr lang="en-US" altLang="zh-TW" sz="2800" b="1" dirty="0" smtClean="0">
              <a:solidFill>
                <a:schemeClr val="tx2"/>
              </a:solidFill>
            </a:rPr>
            <a:t>Series</a:t>
          </a:r>
          <a:endParaRPr lang="zh-TW" altLang="en-US" sz="2800" b="1" dirty="0">
            <a:solidFill>
              <a:schemeClr val="tx2"/>
            </a:solidFill>
          </a:endParaRPr>
        </a:p>
      </dgm:t>
    </dgm:pt>
    <dgm:pt modelId="{FD6EFE8F-8B11-4546-8469-B512D3600F96}" type="parTrans" cxnId="{BCD51DE7-DB3C-4F2D-B4EF-72A459013F0B}">
      <dgm:prSet/>
      <dgm:spPr/>
      <dgm:t>
        <a:bodyPr/>
        <a:lstStyle/>
        <a:p>
          <a:endParaRPr lang="zh-TW" altLang="en-US"/>
        </a:p>
      </dgm:t>
    </dgm:pt>
    <dgm:pt modelId="{C1C730C7-2E7D-406D-971C-F16B82C50A7E}" type="sibTrans" cxnId="{BCD51DE7-DB3C-4F2D-B4EF-72A459013F0B}">
      <dgm:prSet/>
      <dgm:spPr/>
      <dgm:t>
        <a:bodyPr/>
        <a:lstStyle/>
        <a:p>
          <a:endParaRPr lang="zh-TW" altLang="en-US"/>
        </a:p>
      </dgm:t>
    </dgm:pt>
    <dgm:pt modelId="{F081C3D6-B81B-4A3F-936A-8B13F2EDA6A4}" type="pres">
      <dgm:prSet presAssocID="{6584296F-9275-4B42-9FFC-E7773737AD37}" presName="Name0" presStyleCnt="0">
        <dgm:presLayoutVars>
          <dgm:dir/>
          <dgm:resizeHandles val="exact"/>
        </dgm:presLayoutVars>
      </dgm:prSet>
      <dgm:spPr/>
    </dgm:pt>
    <dgm:pt modelId="{94B4021F-F57C-41EB-AE40-2DA6A1864A83}" type="pres">
      <dgm:prSet presAssocID="{6584296F-9275-4B42-9FFC-E7773737AD37}" presName="fgShape" presStyleLbl="fgShp" presStyleIdx="0" presStyleCnt="1"/>
      <dgm:spPr>
        <a:solidFill>
          <a:schemeClr val="tx2">
            <a:lumMod val="60000"/>
            <a:lumOff val="40000"/>
          </a:schemeClr>
        </a:solidFill>
      </dgm:spPr>
    </dgm:pt>
    <dgm:pt modelId="{28FF4A63-6377-4D86-B93B-17733CB702EE}" type="pres">
      <dgm:prSet presAssocID="{6584296F-9275-4B42-9FFC-E7773737AD37}" presName="linComp" presStyleCnt="0"/>
      <dgm:spPr/>
    </dgm:pt>
    <dgm:pt modelId="{7969ACCC-30A0-462C-878D-FE013001505F}" type="pres">
      <dgm:prSet presAssocID="{F99D204F-FD5C-4556-A517-1CA55C3A46E9}" presName="compNode" presStyleCnt="0"/>
      <dgm:spPr/>
    </dgm:pt>
    <dgm:pt modelId="{4528A735-2F46-4507-BBFC-CF7969B9EF40}" type="pres">
      <dgm:prSet presAssocID="{F99D204F-FD5C-4556-A517-1CA55C3A46E9}" presName="bkgdShape" presStyleLbl="node1" presStyleIdx="0" presStyleCnt="4"/>
      <dgm:spPr/>
      <dgm:t>
        <a:bodyPr/>
        <a:lstStyle/>
        <a:p>
          <a:endParaRPr lang="zh-TW" altLang="en-US"/>
        </a:p>
      </dgm:t>
    </dgm:pt>
    <dgm:pt modelId="{734F2538-7A08-44D8-ADB1-240421D37E55}" type="pres">
      <dgm:prSet presAssocID="{F99D204F-FD5C-4556-A517-1CA55C3A46E9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3F50950-BCE9-4945-8E84-FE4C7B4ACE82}" type="pres">
      <dgm:prSet presAssocID="{F99D204F-FD5C-4556-A517-1CA55C3A46E9}" presName="invisiNode" presStyleLbl="node1" presStyleIdx="0" presStyleCnt="4"/>
      <dgm:spPr/>
    </dgm:pt>
    <dgm:pt modelId="{D2A2A467-8781-44D5-B5F9-F648D0701963}" type="pres">
      <dgm:prSet presAssocID="{F99D204F-FD5C-4556-A517-1CA55C3A46E9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FDD30FE-0AA3-44B0-B33F-F41F3DD53663}" type="pres">
      <dgm:prSet presAssocID="{FB41F80C-0233-467F-A1EB-5CDABA3E7540}" presName="sibTrans" presStyleLbl="sibTrans2D1" presStyleIdx="0" presStyleCnt="0"/>
      <dgm:spPr/>
      <dgm:t>
        <a:bodyPr/>
        <a:lstStyle/>
        <a:p>
          <a:endParaRPr lang="zh-TW" altLang="en-US"/>
        </a:p>
      </dgm:t>
    </dgm:pt>
    <dgm:pt modelId="{E663FA57-0E41-43FD-B40E-79A082F473EF}" type="pres">
      <dgm:prSet presAssocID="{F6F95F5E-533A-48F8-AC67-B75E233005A0}" presName="compNode" presStyleCnt="0"/>
      <dgm:spPr/>
    </dgm:pt>
    <dgm:pt modelId="{F965ED3F-B8AD-45A6-9127-39B3FE0D9F08}" type="pres">
      <dgm:prSet presAssocID="{F6F95F5E-533A-48F8-AC67-B75E233005A0}" presName="bkgdShape" presStyleLbl="node1" presStyleIdx="1" presStyleCnt="4"/>
      <dgm:spPr/>
      <dgm:t>
        <a:bodyPr/>
        <a:lstStyle/>
        <a:p>
          <a:endParaRPr lang="zh-TW" altLang="en-US"/>
        </a:p>
      </dgm:t>
    </dgm:pt>
    <dgm:pt modelId="{3CBE10CE-AE78-42D3-AA7F-13548DE22D56}" type="pres">
      <dgm:prSet presAssocID="{F6F95F5E-533A-48F8-AC67-B75E233005A0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6E5B8AF-BC4B-49D3-B04F-AC24CA210883}" type="pres">
      <dgm:prSet presAssocID="{F6F95F5E-533A-48F8-AC67-B75E233005A0}" presName="invisiNode" presStyleLbl="node1" presStyleIdx="1" presStyleCnt="4"/>
      <dgm:spPr/>
    </dgm:pt>
    <dgm:pt modelId="{041E71B1-0617-4C2C-982D-A9937EB1FA52}" type="pres">
      <dgm:prSet presAssocID="{F6F95F5E-533A-48F8-AC67-B75E233005A0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E411A0B-FAD6-41D8-8F6B-BE4ABBFB2E4A}" type="pres">
      <dgm:prSet presAssocID="{320831BB-3D10-45A2-8705-724B5E828140}" presName="sibTrans" presStyleLbl="sibTrans2D1" presStyleIdx="0" presStyleCnt="0"/>
      <dgm:spPr/>
      <dgm:t>
        <a:bodyPr/>
        <a:lstStyle/>
        <a:p>
          <a:endParaRPr lang="zh-TW" altLang="en-US"/>
        </a:p>
      </dgm:t>
    </dgm:pt>
    <dgm:pt modelId="{789EE5F8-192C-4B9C-8BAC-6880A1A28A2A}" type="pres">
      <dgm:prSet presAssocID="{791ACC06-3D5D-4F70-B56C-BA5DC6F3EB0C}" presName="compNode" presStyleCnt="0"/>
      <dgm:spPr/>
    </dgm:pt>
    <dgm:pt modelId="{5DF661A9-3AFB-477B-8C1A-52A91EFBC2AC}" type="pres">
      <dgm:prSet presAssocID="{791ACC06-3D5D-4F70-B56C-BA5DC6F3EB0C}" presName="bkgdShape" presStyleLbl="node1" presStyleIdx="2" presStyleCnt="4"/>
      <dgm:spPr/>
      <dgm:t>
        <a:bodyPr/>
        <a:lstStyle/>
        <a:p>
          <a:endParaRPr lang="zh-TW" altLang="en-US"/>
        </a:p>
      </dgm:t>
    </dgm:pt>
    <dgm:pt modelId="{5C492ECB-4EFC-4B45-9731-8E6244018CDD}" type="pres">
      <dgm:prSet presAssocID="{791ACC06-3D5D-4F70-B56C-BA5DC6F3EB0C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1400CDC-F555-4E78-BCFD-1AF4E0E361F7}" type="pres">
      <dgm:prSet presAssocID="{791ACC06-3D5D-4F70-B56C-BA5DC6F3EB0C}" presName="invisiNode" presStyleLbl="node1" presStyleIdx="2" presStyleCnt="4"/>
      <dgm:spPr/>
    </dgm:pt>
    <dgm:pt modelId="{F9D3EC45-6214-4E55-92F9-656BF3C7C11B}" type="pres">
      <dgm:prSet presAssocID="{791ACC06-3D5D-4F70-B56C-BA5DC6F3EB0C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4928BDA-2882-47EE-9E47-F27DE65B8393}" type="pres">
      <dgm:prSet presAssocID="{467931C4-F9DB-4E22-8747-533789650A38}" presName="sibTrans" presStyleLbl="sibTrans2D1" presStyleIdx="0" presStyleCnt="0"/>
      <dgm:spPr/>
      <dgm:t>
        <a:bodyPr/>
        <a:lstStyle/>
        <a:p>
          <a:endParaRPr lang="zh-TW" altLang="en-US"/>
        </a:p>
      </dgm:t>
    </dgm:pt>
    <dgm:pt modelId="{D3183005-882A-4D25-B0E6-BA69887FE2BD}" type="pres">
      <dgm:prSet presAssocID="{630172AD-5F55-44DE-9920-7B1DDED7E776}" presName="compNode" presStyleCnt="0"/>
      <dgm:spPr/>
    </dgm:pt>
    <dgm:pt modelId="{C2A02F38-FA5E-41BC-B3C2-15805CB440D4}" type="pres">
      <dgm:prSet presAssocID="{630172AD-5F55-44DE-9920-7B1DDED7E776}" presName="bkgdShape" presStyleLbl="node1" presStyleIdx="3" presStyleCnt="4"/>
      <dgm:spPr/>
      <dgm:t>
        <a:bodyPr/>
        <a:lstStyle/>
        <a:p>
          <a:endParaRPr lang="zh-TW" altLang="en-US"/>
        </a:p>
      </dgm:t>
    </dgm:pt>
    <dgm:pt modelId="{A5FA6116-0CE5-4892-919C-62B60B6C8866}" type="pres">
      <dgm:prSet presAssocID="{630172AD-5F55-44DE-9920-7B1DDED7E776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4804D93-15D6-4DE4-AE34-88E45E10181A}" type="pres">
      <dgm:prSet presAssocID="{630172AD-5F55-44DE-9920-7B1DDED7E776}" presName="invisiNode" presStyleLbl="node1" presStyleIdx="3" presStyleCnt="4"/>
      <dgm:spPr/>
    </dgm:pt>
    <dgm:pt modelId="{67F49F5B-F739-42BF-9252-97DD68D00D3A}" type="pres">
      <dgm:prSet presAssocID="{630172AD-5F55-44DE-9920-7B1DDED7E776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5A6884BB-4EE3-482C-83F5-3DB4AF783943}" type="presOf" srcId="{791ACC06-3D5D-4F70-B56C-BA5DC6F3EB0C}" destId="{5DF661A9-3AFB-477B-8C1A-52A91EFBC2AC}" srcOrd="0" destOrd="0" presId="urn:microsoft.com/office/officeart/2005/8/layout/hList7#1"/>
    <dgm:cxn modelId="{FFE4436B-E620-4589-8AFF-EA498B49A810}" type="presOf" srcId="{F6F95F5E-533A-48F8-AC67-B75E233005A0}" destId="{3CBE10CE-AE78-42D3-AA7F-13548DE22D56}" srcOrd="1" destOrd="0" presId="urn:microsoft.com/office/officeart/2005/8/layout/hList7#1"/>
    <dgm:cxn modelId="{99C6B2EC-DE66-405F-BA33-9FEE6AB1F364}" type="presOf" srcId="{FB41F80C-0233-467F-A1EB-5CDABA3E7540}" destId="{9FDD30FE-0AA3-44B0-B33F-F41F3DD53663}" srcOrd="0" destOrd="0" presId="urn:microsoft.com/office/officeart/2005/8/layout/hList7#1"/>
    <dgm:cxn modelId="{F1479C49-B4DC-4963-85EF-AA1701A2FE4A}" type="presOf" srcId="{467931C4-F9DB-4E22-8747-533789650A38}" destId="{04928BDA-2882-47EE-9E47-F27DE65B8393}" srcOrd="0" destOrd="0" presId="urn:microsoft.com/office/officeart/2005/8/layout/hList7#1"/>
    <dgm:cxn modelId="{2DC687F0-C966-4E2C-B943-235F3EDC664D}" type="presOf" srcId="{791ACC06-3D5D-4F70-B56C-BA5DC6F3EB0C}" destId="{5C492ECB-4EFC-4B45-9731-8E6244018CDD}" srcOrd="1" destOrd="0" presId="urn:microsoft.com/office/officeart/2005/8/layout/hList7#1"/>
    <dgm:cxn modelId="{10B3ADCF-6B0F-42B2-9A78-7A0286AECA9F}" type="presOf" srcId="{F99D204F-FD5C-4556-A517-1CA55C3A46E9}" destId="{4528A735-2F46-4507-BBFC-CF7969B9EF40}" srcOrd="0" destOrd="0" presId="urn:microsoft.com/office/officeart/2005/8/layout/hList7#1"/>
    <dgm:cxn modelId="{ABB02443-39FF-4F0E-B181-42C2E6AFB213}" type="presOf" srcId="{630172AD-5F55-44DE-9920-7B1DDED7E776}" destId="{C2A02F38-FA5E-41BC-B3C2-15805CB440D4}" srcOrd="0" destOrd="0" presId="urn:microsoft.com/office/officeart/2005/8/layout/hList7#1"/>
    <dgm:cxn modelId="{A1405E4F-4F68-4333-BEE8-2853AE36E7F1}" type="presOf" srcId="{F99D204F-FD5C-4556-A517-1CA55C3A46E9}" destId="{734F2538-7A08-44D8-ADB1-240421D37E55}" srcOrd="1" destOrd="0" presId="urn:microsoft.com/office/officeart/2005/8/layout/hList7#1"/>
    <dgm:cxn modelId="{4236DD5F-30B1-449C-B18B-8722CB429423}" srcId="{6584296F-9275-4B42-9FFC-E7773737AD37}" destId="{F6F95F5E-533A-48F8-AC67-B75E233005A0}" srcOrd="1" destOrd="0" parTransId="{DC675DD6-BC8E-48DA-8B91-C3DB433093E8}" sibTransId="{320831BB-3D10-45A2-8705-724B5E828140}"/>
    <dgm:cxn modelId="{E588F04E-874E-4E95-B694-5A740433A5CB}" type="presOf" srcId="{6584296F-9275-4B42-9FFC-E7773737AD37}" destId="{F081C3D6-B81B-4A3F-936A-8B13F2EDA6A4}" srcOrd="0" destOrd="0" presId="urn:microsoft.com/office/officeart/2005/8/layout/hList7#1"/>
    <dgm:cxn modelId="{E90C0DC3-872E-469C-A5BC-9BF7E385EEA3}" type="presOf" srcId="{320831BB-3D10-45A2-8705-724B5E828140}" destId="{3E411A0B-FAD6-41D8-8F6B-BE4ABBFB2E4A}" srcOrd="0" destOrd="0" presId="urn:microsoft.com/office/officeart/2005/8/layout/hList7#1"/>
    <dgm:cxn modelId="{571FCAEA-4D44-40D3-A313-58C4E440803A}" srcId="{6584296F-9275-4B42-9FFC-E7773737AD37}" destId="{F99D204F-FD5C-4556-A517-1CA55C3A46E9}" srcOrd="0" destOrd="0" parTransId="{B10F26B4-6C70-41E9-973A-5A2C47927BE2}" sibTransId="{FB41F80C-0233-467F-A1EB-5CDABA3E7540}"/>
    <dgm:cxn modelId="{713B6DBC-767B-4F15-9DC2-5EC26FAAAB84}" type="presOf" srcId="{630172AD-5F55-44DE-9920-7B1DDED7E776}" destId="{A5FA6116-0CE5-4892-919C-62B60B6C8866}" srcOrd="1" destOrd="0" presId="urn:microsoft.com/office/officeart/2005/8/layout/hList7#1"/>
    <dgm:cxn modelId="{1D84B918-BCCC-4E2F-97A8-270F3815161D}" type="presOf" srcId="{F6F95F5E-533A-48F8-AC67-B75E233005A0}" destId="{F965ED3F-B8AD-45A6-9127-39B3FE0D9F08}" srcOrd="0" destOrd="0" presId="urn:microsoft.com/office/officeart/2005/8/layout/hList7#1"/>
    <dgm:cxn modelId="{BCD51DE7-DB3C-4F2D-B4EF-72A459013F0B}" srcId="{6584296F-9275-4B42-9FFC-E7773737AD37}" destId="{630172AD-5F55-44DE-9920-7B1DDED7E776}" srcOrd="3" destOrd="0" parTransId="{FD6EFE8F-8B11-4546-8469-B512D3600F96}" sibTransId="{C1C730C7-2E7D-406D-971C-F16B82C50A7E}"/>
    <dgm:cxn modelId="{2B1D87C2-E537-4CAE-95A5-7999230F24FA}" srcId="{6584296F-9275-4B42-9FFC-E7773737AD37}" destId="{791ACC06-3D5D-4F70-B56C-BA5DC6F3EB0C}" srcOrd="2" destOrd="0" parTransId="{DB225232-7AAA-4241-900A-C965B85F9AED}" sibTransId="{467931C4-F9DB-4E22-8747-533789650A38}"/>
    <dgm:cxn modelId="{73768452-90B8-437E-9900-B2DD5D85C13E}" type="presParOf" srcId="{F081C3D6-B81B-4A3F-936A-8B13F2EDA6A4}" destId="{94B4021F-F57C-41EB-AE40-2DA6A1864A83}" srcOrd="0" destOrd="0" presId="urn:microsoft.com/office/officeart/2005/8/layout/hList7#1"/>
    <dgm:cxn modelId="{9C0D02AA-50E7-492F-9437-F4BD8AE0CC0C}" type="presParOf" srcId="{F081C3D6-B81B-4A3F-936A-8B13F2EDA6A4}" destId="{28FF4A63-6377-4D86-B93B-17733CB702EE}" srcOrd="1" destOrd="0" presId="urn:microsoft.com/office/officeart/2005/8/layout/hList7#1"/>
    <dgm:cxn modelId="{A5617DAB-B1FF-4255-8550-04ED3A34131C}" type="presParOf" srcId="{28FF4A63-6377-4D86-B93B-17733CB702EE}" destId="{7969ACCC-30A0-462C-878D-FE013001505F}" srcOrd="0" destOrd="0" presId="urn:microsoft.com/office/officeart/2005/8/layout/hList7#1"/>
    <dgm:cxn modelId="{FF8B33D1-3844-424C-AA71-01B702338388}" type="presParOf" srcId="{7969ACCC-30A0-462C-878D-FE013001505F}" destId="{4528A735-2F46-4507-BBFC-CF7969B9EF40}" srcOrd="0" destOrd="0" presId="urn:microsoft.com/office/officeart/2005/8/layout/hList7#1"/>
    <dgm:cxn modelId="{E129734F-6826-4964-9CBA-F20556FCFEE2}" type="presParOf" srcId="{7969ACCC-30A0-462C-878D-FE013001505F}" destId="{734F2538-7A08-44D8-ADB1-240421D37E55}" srcOrd="1" destOrd="0" presId="urn:microsoft.com/office/officeart/2005/8/layout/hList7#1"/>
    <dgm:cxn modelId="{B53D0196-6171-470E-89AA-C8E44401D355}" type="presParOf" srcId="{7969ACCC-30A0-462C-878D-FE013001505F}" destId="{B3F50950-BCE9-4945-8E84-FE4C7B4ACE82}" srcOrd="2" destOrd="0" presId="urn:microsoft.com/office/officeart/2005/8/layout/hList7#1"/>
    <dgm:cxn modelId="{98103CB7-E98A-40FC-8F49-BB675FDBEFC1}" type="presParOf" srcId="{7969ACCC-30A0-462C-878D-FE013001505F}" destId="{D2A2A467-8781-44D5-B5F9-F648D0701963}" srcOrd="3" destOrd="0" presId="urn:microsoft.com/office/officeart/2005/8/layout/hList7#1"/>
    <dgm:cxn modelId="{FA73C326-1122-4085-AABE-32DC04CE25A5}" type="presParOf" srcId="{28FF4A63-6377-4D86-B93B-17733CB702EE}" destId="{9FDD30FE-0AA3-44B0-B33F-F41F3DD53663}" srcOrd="1" destOrd="0" presId="urn:microsoft.com/office/officeart/2005/8/layout/hList7#1"/>
    <dgm:cxn modelId="{4DA87E7A-7D4F-4257-88FF-CBB12FBCB92D}" type="presParOf" srcId="{28FF4A63-6377-4D86-B93B-17733CB702EE}" destId="{E663FA57-0E41-43FD-B40E-79A082F473EF}" srcOrd="2" destOrd="0" presId="urn:microsoft.com/office/officeart/2005/8/layout/hList7#1"/>
    <dgm:cxn modelId="{1B6731AE-4F2E-4029-ACF9-BD93ED06EC75}" type="presParOf" srcId="{E663FA57-0E41-43FD-B40E-79A082F473EF}" destId="{F965ED3F-B8AD-45A6-9127-39B3FE0D9F08}" srcOrd="0" destOrd="0" presId="urn:microsoft.com/office/officeart/2005/8/layout/hList7#1"/>
    <dgm:cxn modelId="{2778E5B4-3546-4701-A91D-20CA2A9E8A1D}" type="presParOf" srcId="{E663FA57-0E41-43FD-B40E-79A082F473EF}" destId="{3CBE10CE-AE78-42D3-AA7F-13548DE22D56}" srcOrd="1" destOrd="0" presId="urn:microsoft.com/office/officeart/2005/8/layout/hList7#1"/>
    <dgm:cxn modelId="{679111C1-3E98-490C-80D8-3AA8B3019F0B}" type="presParOf" srcId="{E663FA57-0E41-43FD-B40E-79A082F473EF}" destId="{E6E5B8AF-BC4B-49D3-B04F-AC24CA210883}" srcOrd="2" destOrd="0" presId="urn:microsoft.com/office/officeart/2005/8/layout/hList7#1"/>
    <dgm:cxn modelId="{E0DB444A-59C7-44A6-8B42-096741AD4D01}" type="presParOf" srcId="{E663FA57-0E41-43FD-B40E-79A082F473EF}" destId="{041E71B1-0617-4C2C-982D-A9937EB1FA52}" srcOrd="3" destOrd="0" presId="urn:microsoft.com/office/officeart/2005/8/layout/hList7#1"/>
    <dgm:cxn modelId="{FDBDC14B-EDEA-4A4A-94A4-9C767D031188}" type="presParOf" srcId="{28FF4A63-6377-4D86-B93B-17733CB702EE}" destId="{3E411A0B-FAD6-41D8-8F6B-BE4ABBFB2E4A}" srcOrd="3" destOrd="0" presId="urn:microsoft.com/office/officeart/2005/8/layout/hList7#1"/>
    <dgm:cxn modelId="{903305C8-6495-485F-BD79-125CC498D1EB}" type="presParOf" srcId="{28FF4A63-6377-4D86-B93B-17733CB702EE}" destId="{789EE5F8-192C-4B9C-8BAC-6880A1A28A2A}" srcOrd="4" destOrd="0" presId="urn:microsoft.com/office/officeart/2005/8/layout/hList7#1"/>
    <dgm:cxn modelId="{C57E693B-E021-4F62-A32C-CF53F2F9F98B}" type="presParOf" srcId="{789EE5F8-192C-4B9C-8BAC-6880A1A28A2A}" destId="{5DF661A9-3AFB-477B-8C1A-52A91EFBC2AC}" srcOrd="0" destOrd="0" presId="urn:microsoft.com/office/officeart/2005/8/layout/hList7#1"/>
    <dgm:cxn modelId="{E9A604CC-210F-4953-85FC-D4B215836BB5}" type="presParOf" srcId="{789EE5F8-192C-4B9C-8BAC-6880A1A28A2A}" destId="{5C492ECB-4EFC-4B45-9731-8E6244018CDD}" srcOrd="1" destOrd="0" presId="urn:microsoft.com/office/officeart/2005/8/layout/hList7#1"/>
    <dgm:cxn modelId="{C99C7B2B-944F-433A-88E8-AD656F39F1AA}" type="presParOf" srcId="{789EE5F8-192C-4B9C-8BAC-6880A1A28A2A}" destId="{71400CDC-F555-4E78-BCFD-1AF4E0E361F7}" srcOrd="2" destOrd="0" presId="urn:microsoft.com/office/officeart/2005/8/layout/hList7#1"/>
    <dgm:cxn modelId="{1A85682D-001E-4C48-B6D7-23B885DABF9D}" type="presParOf" srcId="{789EE5F8-192C-4B9C-8BAC-6880A1A28A2A}" destId="{F9D3EC45-6214-4E55-92F9-656BF3C7C11B}" srcOrd="3" destOrd="0" presId="urn:microsoft.com/office/officeart/2005/8/layout/hList7#1"/>
    <dgm:cxn modelId="{B857AB70-EDDD-441C-B414-3290BEF51C42}" type="presParOf" srcId="{28FF4A63-6377-4D86-B93B-17733CB702EE}" destId="{04928BDA-2882-47EE-9E47-F27DE65B8393}" srcOrd="5" destOrd="0" presId="urn:microsoft.com/office/officeart/2005/8/layout/hList7#1"/>
    <dgm:cxn modelId="{B79EE4AD-C246-4161-BC6F-0C3F2AB81510}" type="presParOf" srcId="{28FF4A63-6377-4D86-B93B-17733CB702EE}" destId="{D3183005-882A-4D25-B0E6-BA69887FE2BD}" srcOrd="6" destOrd="0" presId="urn:microsoft.com/office/officeart/2005/8/layout/hList7#1"/>
    <dgm:cxn modelId="{3B478A05-C046-43B5-B945-95862A85B7BA}" type="presParOf" srcId="{D3183005-882A-4D25-B0E6-BA69887FE2BD}" destId="{C2A02F38-FA5E-41BC-B3C2-15805CB440D4}" srcOrd="0" destOrd="0" presId="urn:microsoft.com/office/officeart/2005/8/layout/hList7#1"/>
    <dgm:cxn modelId="{68FF5078-82D2-42EE-A076-5CF3A94C63DE}" type="presParOf" srcId="{D3183005-882A-4D25-B0E6-BA69887FE2BD}" destId="{A5FA6116-0CE5-4892-919C-62B60B6C8866}" srcOrd="1" destOrd="0" presId="urn:microsoft.com/office/officeart/2005/8/layout/hList7#1"/>
    <dgm:cxn modelId="{E330E358-7E08-40D0-A686-E45FCF6A3207}" type="presParOf" srcId="{D3183005-882A-4D25-B0E6-BA69887FE2BD}" destId="{B4804D93-15D6-4DE4-AE34-88E45E10181A}" srcOrd="2" destOrd="0" presId="urn:microsoft.com/office/officeart/2005/8/layout/hList7#1"/>
    <dgm:cxn modelId="{CB824D4D-B841-416F-B539-70F62924D68E}" type="presParOf" srcId="{D3183005-882A-4D25-B0E6-BA69887FE2BD}" destId="{67F49F5B-F739-42BF-9252-97DD68D00D3A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28A735-2F46-4507-BBFC-CF7969B9EF40}">
      <dsp:nvSpPr>
        <dsp:cNvPr id="0" name=""/>
        <dsp:cNvSpPr/>
      </dsp:nvSpPr>
      <dsp:spPr>
        <a:xfrm>
          <a:off x="1918" y="0"/>
          <a:ext cx="2011188" cy="4932363"/>
        </a:xfrm>
        <a:prstGeom prst="roundRect">
          <a:avLst>
            <a:gd name="adj" fmla="val 10000"/>
          </a:avLst>
        </a:prstGeom>
        <a:solidFill>
          <a:srgbClr val="99CCFF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UNO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Series</a:t>
          </a:r>
          <a:endParaRPr lang="zh-TW" altLang="en-US" sz="2800" b="1" kern="1200" dirty="0">
            <a:solidFill>
              <a:schemeClr val="tx2"/>
            </a:solidFill>
          </a:endParaRPr>
        </a:p>
      </dsp:txBody>
      <dsp:txXfrm>
        <a:off x="1918" y="1972945"/>
        <a:ext cx="2011188" cy="1972945"/>
      </dsp:txXfrm>
    </dsp:sp>
    <dsp:sp modelId="{D2A2A467-8781-44D5-B5F9-F648D0701963}">
      <dsp:nvSpPr>
        <dsp:cNvPr id="0" name=""/>
        <dsp:cNvSpPr/>
      </dsp:nvSpPr>
      <dsp:spPr>
        <a:xfrm>
          <a:off x="186274" y="295941"/>
          <a:ext cx="1642476" cy="16424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65ED3F-B8AD-45A6-9127-39B3FE0D9F08}">
      <dsp:nvSpPr>
        <dsp:cNvPr id="0" name=""/>
        <dsp:cNvSpPr/>
      </dsp:nvSpPr>
      <dsp:spPr>
        <a:xfrm>
          <a:off x="2073443" y="0"/>
          <a:ext cx="2011188" cy="4932363"/>
        </a:xfrm>
        <a:prstGeom prst="roundRect">
          <a:avLst>
            <a:gd name="adj" fmla="val 10000"/>
          </a:avLst>
        </a:prstGeom>
        <a:solidFill>
          <a:srgbClr val="FF99CC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ADAM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Series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400" b="1" kern="1200" dirty="0" smtClean="0">
              <a:solidFill>
                <a:schemeClr val="tx2"/>
              </a:solidFill>
            </a:rPr>
            <a:t>(ADAM-5550/60)</a:t>
          </a:r>
          <a:endParaRPr lang="zh-TW" altLang="en-US" sz="1400" b="1" kern="1200" dirty="0">
            <a:solidFill>
              <a:schemeClr val="tx2"/>
            </a:solidFill>
          </a:endParaRPr>
        </a:p>
      </dsp:txBody>
      <dsp:txXfrm>
        <a:off x="2073443" y="1972945"/>
        <a:ext cx="2011188" cy="1972945"/>
      </dsp:txXfrm>
    </dsp:sp>
    <dsp:sp modelId="{041E71B1-0617-4C2C-982D-A9937EB1FA52}">
      <dsp:nvSpPr>
        <dsp:cNvPr id="0" name=""/>
        <dsp:cNvSpPr/>
      </dsp:nvSpPr>
      <dsp:spPr>
        <a:xfrm>
          <a:off x="2257799" y="295941"/>
          <a:ext cx="1642476" cy="164247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F661A9-3AFB-477B-8C1A-52A91EFBC2AC}">
      <dsp:nvSpPr>
        <dsp:cNvPr id="0" name=""/>
        <dsp:cNvSpPr/>
      </dsp:nvSpPr>
      <dsp:spPr>
        <a:xfrm>
          <a:off x="4144967" y="0"/>
          <a:ext cx="2011188" cy="4932363"/>
        </a:xfrm>
        <a:prstGeom prst="roundRect">
          <a:avLst>
            <a:gd name="adj" fmla="val 10000"/>
          </a:avLst>
        </a:prstGeom>
        <a:solidFill>
          <a:srgbClr val="99FF99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APAX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Series</a:t>
          </a:r>
          <a:endParaRPr lang="zh-TW" altLang="en-US" sz="2800" b="1" kern="1200" dirty="0">
            <a:solidFill>
              <a:schemeClr val="tx2"/>
            </a:solidFill>
          </a:endParaRPr>
        </a:p>
      </dsp:txBody>
      <dsp:txXfrm>
        <a:off x="4144967" y="1972945"/>
        <a:ext cx="2011188" cy="1972945"/>
      </dsp:txXfrm>
    </dsp:sp>
    <dsp:sp modelId="{F9D3EC45-6214-4E55-92F9-656BF3C7C11B}">
      <dsp:nvSpPr>
        <dsp:cNvPr id="0" name=""/>
        <dsp:cNvSpPr/>
      </dsp:nvSpPr>
      <dsp:spPr>
        <a:xfrm>
          <a:off x="4329323" y="295941"/>
          <a:ext cx="1642476" cy="164247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A02F38-FA5E-41BC-B3C2-15805CB440D4}">
      <dsp:nvSpPr>
        <dsp:cNvPr id="0" name=""/>
        <dsp:cNvSpPr/>
      </dsp:nvSpPr>
      <dsp:spPr>
        <a:xfrm>
          <a:off x="6216492" y="0"/>
          <a:ext cx="2011188" cy="4932363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TPC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800" b="1" kern="1200" dirty="0" smtClean="0">
              <a:solidFill>
                <a:schemeClr val="tx2"/>
              </a:solidFill>
            </a:rPr>
            <a:t>Series</a:t>
          </a:r>
          <a:endParaRPr lang="zh-TW" altLang="en-US" sz="2800" b="1" kern="1200" dirty="0">
            <a:solidFill>
              <a:schemeClr val="tx2"/>
            </a:solidFill>
          </a:endParaRPr>
        </a:p>
      </dsp:txBody>
      <dsp:txXfrm>
        <a:off x="6216492" y="1972945"/>
        <a:ext cx="2011188" cy="1972945"/>
      </dsp:txXfrm>
    </dsp:sp>
    <dsp:sp modelId="{67F49F5B-F739-42BF-9252-97DD68D00D3A}">
      <dsp:nvSpPr>
        <dsp:cNvPr id="0" name=""/>
        <dsp:cNvSpPr/>
      </dsp:nvSpPr>
      <dsp:spPr>
        <a:xfrm>
          <a:off x="6400848" y="295941"/>
          <a:ext cx="1642476" cy="164247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z="12700" extrusionH="12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B4021F-F57C-41EB-AE40-2DA6A1864A83}">
      <dsp:nvSpPr>
        <dsp:cNvPr id="0" name=""/>
        <dsp:cNvSpPr/>
      </dsp:nvSpPr>
      <dsp:spPr>
        <a:xfrm>
          <a:off x="329183" y="3945890"/>
          <a:ext cx="7571232" cy="739854"/>
        </a:xfrm>
        <a:prstGeom prst="leftRightArrow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endParaRPr lang="en-US" altLang="zh-TW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US" altLang="zh-TW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endParaRPr lang="en-US" altLang="zh-TW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fld id="{EF4E646E-F4F9-413B-8DF6-82F0DF37367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92953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endParaRPr lang="en-US" altLang="zh-TW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US" altLang="zh-TW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endParaRPr lang="en-US" altLang="zh-TW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fld id="{900ED1E0-AE82-44CE-B79F-40A9B8073F8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621191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Advantech</a:t>
            </a:r>
            <a:r>
              <a:rPr lang="en-US" altLang="zh-TW" baseline="0" dirty="0" smtClean="0"/>
              <a:t> WebAccess V7.1 Sales kit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8D6256-EAA9-4519-990C-16C63A3C8F25}" type="slidenum">
              <a:rPr lang="en-US" altLang="zh-TW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altLang="zh-TW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993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dirty="0" err="1" smtClean="0">
                <a:ea typeface="新細明體" charset="-120"/>
              </a:rPr>
              <a:t>DiagAnywhere</a:t>
            </a:r>
            <a:r>
              <a:rPr lang="en-US" altLang="zh-TW" dirty="0" smtClean="0">
                <a:ea typeface="新細明體" charset="-120"/>
              </a:rPr>
              <a:t> is Advantech patented remote management SW.</a:t>
            </a:r>
          </a:p>
          <a:p>
            <a:r>
              <a:rPr lang="en-US" altLang="zh-TW" dirty="0" smtClean="0">
                <a:ea typeface="新細明體" charset="-120"/>
              </a:rPr>
              <a:t>Not only support most IAG product lines, of course, but also the prevalent windows OS.</a:t>
            </a:r>
            <a:endParaRPr lang="zh-TW" altLang="en-US" dirty="0" smtClean="0">
              <a:ea typeface="新細明體" charset="-120"/>
            </a:endParaRPr>
          </a:p>
        </p:txBody>
      </p:sp>
      <p:sp>
        <p:nvSpPr>
          <p:cNvPr id="3994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fld id="{98ED4F62-BF0A-4DF9-9E70-19B874DBF8B6}" type="slidenum">
              <a:rPr lang="en-US" altLang="zh-TW"/>
              <a:pPr eaLnBrk="1" hangingPunct="1"/>
              <a:t>2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096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ea typeface="新細明體" charset="-120"/>
            </a:endParaRPr>
          </a:p>
        </p:txBody>
      </p:sp>
      <p:sp>
        <p:nvSpPr>
          <p:cNvPr id="4096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fld id="{55C37AB6-62C7-49C3-B873-5AABA230D2D6}" type="slidenum">
              <a:rPr lang="en-US" altLang="zh-TW"/>
              <a:pPr eaLnBrk="1" hangingPunct="1"/>
              <a:t>3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198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dirty="0" smtClean="0">
                <a:ea typeface="新細明體" charset="-120"/>
              </a:rPr>
              <a:t>Every device installed </a:t>
            </a:r>
            <a:r>
              <a:rPr lang="en-US" altLang="zh-TW" dirty="0" err="1" smtClean="0">
                <a:ea typeface="新細明體" charset="-120"/>
              </a:rPr>
              <a:t>DiagAnywhere</a:t>
            </a:r>
            <a:r>
              <a:rPr lang="en-US" altLang="zh-TW" dirty="0" smtClean="0">
                <a:ea typeface="新細明體" charset="-120"/>
              </a:rPr>
              <a:t> would have a agent inside, and no matter how is the topology of the device connected each other, </a:t>
            </a:r>
          </a:p>
          <a:p>
            <a:r>
              <a:rPr lang="en-US" altLang="zh-TW" dirty="0" err="1" smtClean="0">
                <a:ea typeface="新細明體" charset="-120"/>
              </a:rPr>
              <a:t>DiagAnywhere</a:t>
            </a:r>
            <a:r>
              <a:rPr lang="en-US" altLang="zh-TW" dirty="0" smtClean="0">
                <a:ea typeface="新細明體" charset="-120"/>
              </a:rPr>
              <a:t> could easily monitor and control them.</a:t>
            </a:r>
          </a:p>
          <a:p>
            <a:r>
              <a:rPr lang="en-US" altLang="zh-TW" dirty="0" smtClean="0">
                <a:ea typeface="新細明體" charset="-120"/>
              </a:rPr>
              <a:t>You could watch their status up to 24 target devices on your screen remotely.</a:t>
            </a:r>
          </a:p>
        </p:txBody>
      </p:sp>
      <p:sp>
        <p:nvSpPr>
          <p:cNvPr id="4198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fld id="{493513DA-8CA3-4461-952C-243F66851948}" type="slidenum">
              <a:rPr lang="en-US" altLang="zh-TW"/>
              <a:pPr eaLnBrk="1" hangingPunct="1"/>
              <a:t>4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301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With health check function, finding out which process is operating abnormally become easy.</a:t>
            </a:r>
          </a:p>
          <a:p>
            <a:r>
              <a:rPr lang="en-US" altLang="zh-TW" smtClean="0">
                <a:ea typeface="新細明體" charset="-120"/>
              </a:rPr>
              <a:t>Shut them down or just reboot the device</a:t>
            </a:r>
            <a:endParaRPr lang="zh-TW" altLang="en-US" smtClean="0">
              <a:ea typeface="新細明體" charset="-120"/>
            </a:endParaRPr>
          </a:p>
        </p:txBody>
      </p:sp>
      <p:sp>
        <p:nvSpPr>
          <p:cNvPr id="4301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fld id="{CC102D11-273D-43FD-97BF-9752B120B73A}" type="slidenum">
              <a:rPr lang="en-US" altLang="zh-TW"/>
              <a:pPr eaLnBrk="1" hangingPunct="1"/>
              <a:t>5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4035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smtClean="0">
                <a:ea typeface="新細明體" charset="-120"/>
              </a:rPr>
              <a:t>What if you want to get critical data for backup purpose or maybe you just want to analyses it.</a:t>
            </a:r>
          </a:p>
          <a:p>
            <a:r>
              <a:rPr lang="en-US" altLang="zh-TW" smtClean="0">
                <a:ea typeface="新細明體" charset="-120"/>
              </a:rPr>
              <a:t>It’s impossible to have them locally if there are too many devices scattered every where.</a:t>
            </a:r>
          </a:p>
          <a:p>
            <a:r>
              <a:rPr lang="en-US" altLang="zh-TW" smtClean="0">
                <a:ea typeface="新細明體" charset="-120"/>
              </a:rPr>
              <a:t>We support a simple but useful file download function for fulfilling this situation.</a:t>
            </a:r>
          </a:p>
          <a:p>
            <a:endParaRPr lang="en-US" altLang="zh-TW" smtClean="0">
              <a:ea typeface="新細明體" charset="-120"/>
            </a:endParaRPr>
          </a:p>
          <a:p>
            <a:r>
              <a:rPr lang="en-US" altLang="zh-TW" smtClean="0">
                <a:ea typeface="新細明體" charset="-120"/>
              </a:rPr>
              <a:t>Just drag the file you want to client side. And you got it.</a:t>
            </a:r>
            <a:endParaRPr lang="zh-TW" altLang="en-US" smtClean="0">
              <a:ea typeface="新細明體" charset="-120"/>
            </a:endParaRPr>
          </a:p>
        </p:txBody>
      </p:sp>
      <p:sp>
        <p:nvSpPr>
          <p:cNvPr id="4403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fld id="{4CC8BC2D-87D0-4B18-80E2-4FB90C240CE0}" type="slidenum">
              <a:rPr lang="en-US" altLang="zh-TW"/>
              <a:pPr eaLnBrk="1" hangingPunct="1"/>
              <a:t>6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4505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dirty="0" smtClean="0">
                <a:ea typeface="新細明體" charset="-120"/>
              </a:rPr>
              <a:t>Another significant feature is time synchronization.</a:t>
            </a:r>
          </a:p>
          <a:p>
            <a:r>
              <a:rPr lang="en-US" altLang="zh-TW" dirty="0" smtClean="0">
                <a:ea typeface="新細明體" charset="-120"/>
              </a:rPr>
              <a:t>The preciseness of RTC in different automation controller varies. </a:t>
            </a:r>
          </a:p>
          <a:p>
            <a:r>
              <a:rPr lang="en-US" altLang="zh-TW" dirty="0" smtClean="0">
                <a:ea typeface="新細明體" charset="-120"/>
              </a:rPr>
              <a:t>It’s very important in factory to make sure they are the same.</a:t>
            </a:r>
          </a:p>
          <a:p>
            <a:endParaRPr lang="en-US" altLang="zh-TW" dirty="0" smtClean="0">
              <a:ea typeface="新細明體" charset="-120"/>
            </a:endParaRPr>
          </a:p>
          <a:p>
            <a:r>
              <a:rPr lang="en-US" altLang="zh-TW" dirty="0" smtClean="0">
                <a:ea typeface="新細明體" charset="-120"/>
              </a:rPr>
              <a:t>To </a:t>
            </a:r>
            <a:r>
              <a:rPr lang="en-US" altLang="zh-TW" dirty="0" err="1" smtClean="0">
                <a:ea typeface="新細明體" charset="-120"/>
              </a:rPr>
              <a:t>appoach</a:t>
            </a:r>
            <a:r>
              <a:rPr lang="en-US" altLang="zh-TW" dirty="0" smtClean="0">
                <a:ea typeface="新細明體" charset="-120"/>
              </a:rPr>
              <a:t> </a:t>
            </a:r>
            <a:endParaRPr lang="zh-TW" altLang="en-US" dirty="0" smtClean="0">
              <a:ea typeface="新細明體" charset="-120"/>
            </a:endParaRPr>
          </a:p>
        </p:txBody>
      </p:sp>
      <p:sp>
        <p:nvSpPr>
          <p:cNvPr id="4506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defTabSz="990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defTabSz="990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fld id="{489C2405-7D91-4DBB-9B93-D8C845B77C66}" type="slidenum">
              <a:rPr lang="en-US" altLang="zh-TW"/>
              <a:pPr eaLnBrk="1" hangingPunct="1"/>
              <a:t>7</a:t>
            </a:fld>
            <a:endParaRPr lang="en-US" altLang="zh-TW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804693" indent="-309497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237990" indent="-247598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733187" indent="-247598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228383" indent="-247598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723579" indent="-24759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3218775" indent="-24759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713971" indent="-24759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4209168" indent="-247598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15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208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5661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1402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339850" y="1052513"/>
            <a:ext cx="7804150" cy="192087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 altLang="zh-TW"/>
              <a:t>Title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79750" y="3132138"/>
            <a:ext cx="4495800" cy="1981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454171567"/>
      </p:ext>
    </p:extLst>
  </p:cSld>
  <p:clrMapOvr>
    <a:masterClrMapping/>
  </p:clrMapOvr>
  <p:transition advTm="5000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97941978"/>
      </p:ext>
    </p:extLst>
  </p:cSld>
  <p:clrMapOvr>
    <a:masterClrMapping/>
  </p:clrMapOvr>
  <p:transition advTm="5000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193839080"/>
      </p:ext>
    </p:extLst>
  </p:cSld>
  <p:clrMapOvr>
    <a:masterClrMapping/>
  </p:clrMapOvr>
  <p:transition advTm="5000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0063" y="1295400"/>
            <a:ext cx="3978275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30738" y="1295400"/>
            <a:ext cx="3979862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540592"/>
      </p:ext>
    </p:extLst>
  </p:cSld>
  <p:clrMapOvr>
    <a:masterClrMapping/>
  </p:clrMapOvr>
  <p:transition advTm="5000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31098836"/>
      </p:ext>
    </p:extLst>
  </p:cSld>
  <p:clrMapOvr>
    <a:masterClrMapping/>
  </p:clrMapOvr>
  <p:transition advTm="5000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7453392"/>
      </p:ext>
    </p:extLst>
  </p:cSld>
  <p:clrMapOvr>
    <a:masterClrMapping/>
  </p:clrMapOvr>
  <p:transition advTm="5000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183517"/>
      </p:ext>
    </p:extLst>
  </p:cSld>
  <p:clrMapOvr>
    <a:masterClrMapping/>
  </p:clrMapOvr>
  <p:transition advTm="5000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225910225"/>
      </p:ext>
    </p:extLst>
  </p:cSld>
  <p:clrMapOvr>
    <a:masterClrMapping/>
  </p:clrMapOvr>
  <p:transition advTm="5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962020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568324435"/>
      </p:ext>
    </p:extLst>
  </p:cSld>
  <p:clrMapOvr>
    <a:masterClrMapping/>
  </p:clrMapOvr>
  <p:transition advTm="5000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75510749"/>
      </p:ext>
    </p:extLst>
  </p:cSld>
  <p:clrMapOvr>
    <a:masterClrMapping/>
  </p:clrMapOvr>
  <p:transition advTm="5000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97650" y="322263"/>
            <a:ext cx="2039938" cy="56515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74663" y="322263"/>
            <a:ext cx="5970587" cy="56515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046072"/>
      </p:ext>
    </p:extLst>
  </p:cSld>
  <p:clrMapOvr>
    <a:masterClrMapping/>
  </p:clrMapOvr>
  <p:transition advTm="5000"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46041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66982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5115133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76517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41058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07454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552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5975089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5285139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7494647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66805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55452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339850" y="1052513"/>
            <a:ext cx="7804150" cy="192087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 lang="en-US" altLang="zh-TW"/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79750" y="3132138"/>
            <a:ext cx="4495800" cy="1981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007613"/>
      </p:ext>
    </p:extLst>
  </p:cSld>
  <p:clrMapOvr>
    <a:masterClrMapping/>
  </p:clrMapOvr>
  <p:transition advTm="5000"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0496068"/>
      </p:ext>
    </p:extLst>
  </p:cSld>
  <p:clrMapOvr>
    <a:masterClrMapping/>
  </p:clrMapOvr>
  <p:transition advTm="5000"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442642489"/>
      </p:ext>
    </p:extLst>
  </p:cSld>
  <p:clrMapOvr>
    <a:masterClrMapping/>
  </p:clrMapOvr>
  <p:transition advTm="5000"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0063" y="1295400"/>
            <a:ext cx="3978275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30738" y="1295400"/>
            <a:ext cx="3979862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5795606"/>
      </p:ext>
    </p:extLst>
  </p:cSld>
  <p:clrMapOvr>
    <a:masterClrMapping/>
  </p:clrMapOvr>
  <p:transition advTm="5000"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623073"/>
      </p:ext>
    </p:extLst>
  </p:cSld>
  <p:clrMapOvr>
    <a:masterClrMapping/>
  </p:clrMapOvr>
  <p:transition advTm="5000"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1932976"/>
      </p:ext>
    </p:extLst>
  </p:cSld>
  <p:clrMapOvr>
    <a:masterClrMapping/>
  </p:clrMapOvr>
  <p:transition advTm="5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72393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2247019"/>
      </p:ext>
    </p:extLst>
  </p:cSld>
  <p:clrMapOvr>
    <a:masterClrMapping/>
  </p:clrMapOvr>
  <p:transition advTm="5000"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722469786"/>
      </p:ext>
    </p:extLst>
  </p:cSld>
  <p:clrMapOvr>
    <a:masterClrMapping/>
  </p:clrMapOvr>
  <p:transition advTm="5000"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651484016"/>
      </p:ext>
    </p:extLst>
  </p:cSld>
  <p:clrMapOvr>
    <a:masterClrMapping/>
  </p:clrMapOvr>
  <p:transition advTm="5000"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1963918"/>
      </p:ext>
    </p:extLst>
  </p:cSld>
  <p:clrMapOvr>
    <a:masterClrMapping/>
  </p:clrMapOvr>
  <p:transition advTm="5000"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97650" y="322263"/>
            <a:ext cx="2039938" cy="56515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74663" y="322263"/>
            <a:ext cx="5970587" cy="56515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1766148"/>
      </p:ext>
    </p:extLst>
  </p:cSld>
  <p:clrMapOvr>
    <a:masterClrMapping/>
  </p:clrMapOvr>
  <p:transition advTm="5000"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08017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26348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711041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041591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95949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93225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11176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3822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5164825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56116770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81896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6136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193800"/>
            <a:ext cx="8229600" cy="4932363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7189681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175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736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21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46771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357008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1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74663" y="322263"/>
            <a:ext cx="816292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550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063" y="1295400"/>
            <a:ext cx="8110537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28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</p:sldLayoutIdLst>
  <p:transition advTm="5000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SzPct val="80000"/>
        <a:buChar char="•"/>
        <a:defRPr kumimoji="1" sz="2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§"/>
        <a:defRPr kumimoji="1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9" name="Rectangle 7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60724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1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74663" y="322263"/>
            <a:ext cx="816292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550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063" y="1295400"/>
            <a:ext cx="8110537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34086858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transition advTm="5000">
    <p:zoom/>
  </p:transition>
  <p:timing>
    <p:tnLst>
      <p:par>
        <p:cTn id="1" dur="indefinite" restart="never" nodeType="tmRoot"/>
      </p:par>
    </p:tnLst>
  </p:timing>
  <p:txStyles>
    <p:titleStyle>
      <a:lvl1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2pPr>
      <a:lvl3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3pPr>
      <a:lvl4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4pPr>
      <a:lvl5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5pPr>
      <a:lvl6pPr marL="4572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6pPr>
      <a:lvl7pPr marL="9144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7pPr>
      <a:lvl8pPr marL="13716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8pPr>
      <a:lvl9pPr marL="18288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FFF66"/>
        </a:buClr>
        <a:buSzPct val="80000"/>
        <a:buChar char="•"/>
        <a:defRPr kumimoji="1" sz="2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§"/>
        <a:defRPr kumimoji="1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398712339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42" r:id="rId1"/>
    <p:sldLayoutId id="2147484143" r:id="rId2"/>
    <p:sldLayoutId id="2147484144" r:id="rId3"/>
    <p:sldLayoutId id="2147484145" r:id="rId4"/>
    <p:sldLayoutId id="2147484146" r:id="rId5"/>
    <p:sldLayoutId id="2147484147" r:id="rId6"/>
    <p:sldLayoutId id="2147484148" r:id="rId7"/>
    <p:sldLayoutId id="2147484149" r:id="rId8"/>
    <p:sldLayoutId id="2147484150" r:id="rId9"/>
    <p:sldLayoutId id="2147484151" r:id="rId10"/>
    <p:sldLayoutId id="2147484152" r:id="rId11"/>
    <p:sldLayoutId id="2147484153" r:id="rId12"/>
    <p:sldLayoutId id="2147484154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PMingLiU" pitchFamily="18" charset="-120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PMingLiU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PMingLiU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PMingLiU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PMingLiU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PMingLiU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PMingLiU" pitchFamily="18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PMingLiU" pitchFamily="18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PMingLiU" pitchFamily="18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PMingLiU" pitchFamily="18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jpe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png"/><Relationship Id="rId5" Type="http://schemas.openxmlformats.org/officeDocument/2006/relationships/image" Target="../media/image38.png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pn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Relationship Id="rId1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1550402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en-US" altLang="zh-TW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DiagAnywhere</a:t>
            </a:r>
            <a:endParaRPr lang="en-US" altLang="zh-TW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5199063" y="4962525"/>
            <a:ext cx="37004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zh-TW" i="1">
                <a:solidFill>
                  <a:srgbClr val="FFFFFF"/>
                </a:solidFill>
                <a:latin typeface="Calibri" pitchFamily="34" charset="0"/>
                <a:ea typeface="Microsoft JhengHei" pitchFamily="34" charset="-120"/>
              </a:rPr>
              <a:t>Александр Лифанов</a:t>
            </a:r>
            <a:endParaRPr lang="en-US" altLang="zh-TW" i="1">
              <a:solidFill>
                <a:srgbClr val="FFFFFF"/>
              </a:solidFill>
              <a:latin typeface="Calibri" pitchFamily="34" charset="0"/>
              <a:ea typeface="Microsoft JhengHei" pitchFamily="34" charset="-12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zh-TW" i="1">
                <a:solidFill>
                  <a:srgbClr val="FFFFFF"/>
                </a:solidFill>
                <a:latin typeface="Calibri" pitchFamily="34" charset="0"/>
                <a:ea typeface="Microsoft JhengHei" pitchFamily="34" charset="-120"/>
              </a:rPr>
              <a:t>Представительство компании </a:t>
            </a:r>
            <a:endParaRPr lang="en-US" altLang="zh-TW" i="1">
              <a:solidFill>
                <a:srgbClr val="FFFFFF"/>
              </a:solidFill>
              <a:latin typeface="Calibri" pitchFamily="34" charset="0"/>
              <a:ea typeface="Microsoft JhengHei" pitchFamily="34" charset="-12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zh-TW" i="1">
                <a:solidFill>
                  <a:srgbClr val="FFFFFF"/>
                </a:solidFill>
                <a:latin typeface="Calibri" pitchFamily="34" charset="0"/>
                <a:ea typeface="Microsoft JhengHei" pitchFamily="34" charset="-120"/>
              </a:rPr>
              <a:t>Адвантек в России</a:t>
            </a:r>
            <a:endParaRPr lang="en-US" altLang="zh-TW" i="1">
              <a:solidFill>
                <a:srgbClr val="FFFFFF"/>
              </a:solidFill>
              <a:latin typeface="Calibri" pitchFamily="34" charset="0"/>
              <a:ea typeface="Microsoft JhengHei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8515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內容版面配置區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32363"/>
          </a:xfrm>
        </p:spPr>
        <p:txBody>
          <a:bodyPr/>
          <a:lstStyle/>
          <a:p>
            <a:pPr eaLnBrk="1" hangingPunct="1"/>
            <a:endParaRPr lang="en-US" altLang="zh-TW" b="0" dirty="0" smtClean="0"/>
          </a:p>
          <a:p>
            <a:pPr eaLnBrk="1" hangingPunct="1"/>
            <a:endParaRPr lang="en-US" altLang="zh-TW" b="0" dirty="0" smtClean="0"/>
          </a:p>
          <a:p>
            <a:pPr eaLnBrk="1" hangingPunct="1"/>
            <a:endParaRPr lang="en-US" altLang="zh-TW" b="0" dirty="0" smtClean="0"/>
          </a:p>
          <a:p>
            <a:pPr eaLnBrk="1" hangingPunct="1"/>
            <a:endParaRPr lang="en-US" altLang="zh-TW" b="0" dirty="0" smtClean="0"/>
          </a:p>
          <a:p>
            <a:pPr eaLnBrk="1" hangingPunct="1"/>
            <a:endParaRPr lang="en-US" altLang="zh-TW" b="0" dirty="0" smtClean="0"/>
          </a:p>
          <a:p>
            <a:pPr eaLnBrk="1" hangingPunct="1"/>
            <a:r>
              <a:rPr lang="ru-RU" altLang="zh-TW" b="0" dirty="0" smtClean="0"/>
              <a:t>Если </a:t>
            </a:r>
            <a:r>
              <a:rPr lang="en-US" altLang="zh-TW" b="0" dirty="0" smtClean="0"/>
              <a:t>“Adapter </a:t>
            </a:r>
            <a:r>
              <a:rPr lang="en-US" altLang="zh-TW" b="0" dirty="0" smtClean="0"/>
              <a:t>for UDP Search” </a:t>
            </a:r>
            <a:r>
              <a:rPr lang="ru-RU" altLang="zh-TW" b="0" dirty="0" smtClean="0"/>
              <a:t>установлен в</a:t>
            </a:r>
            <a:r>
              <a:rPr lang="en-US" altLang="zh-TW" b="0" dirty="0" smtClean="0"/>
              <a:t> </a:t>
            </a:r>
            <a:r>
              <a:rPr lang="en-US" altLang="zh-TW" b="0" dirty="0" smtClean="0"/>
              <a:t>“Auto”, </a:t>
            </a:r>
            <a:r>
              <a:rPr lang="ru-RU" altLang="zh-TW" b="0" dirty="0" smtClean="0"/>
              <a:t>то используется первый активный адаптер</a:t>
            </a:r>
            <a:endParaRPr lang="en-US" altLang="zh-TW" b="0" dirty="0" smtClean="0"/>
          </a:p>
          <a:p>
            <a:pPr eaLnBrk="1" hangingPunct="1"/>
            <a:r>
              <a:rPr lang="en-US" altLang="zh-TW" b="0" dirty="0" smtClean="0"/>
              <a:t>“Authentication Enabled” </a:t>
            </a:r>
            <a:r>
              <a:rPr lang="ru-RU" altLang="zh-TW" b="0" dirty="0" smtClean="0"/>
              <a:t>– аутентификация средствами </a:t>
            </a:r>
            <a:r>
              <a:rPr lang="en-US" altLang="zh-TW" b="0" dirty="0" smtClean="0"/>
              <a:t>Windows</a:t>
            </a:r>
            <a:endParaRPr lang="en-US" altLang="zh-TW" b="0" dirty="0" smtClean="0"/>
          </a:p>
          <a:p>
            <a:pPr eaLnBrk="1" hangingPunct="1"/>
            <a:r>
              <a:rPr lang="en-US" altLang="zh-TW" b="0" dirty="0" smtClean="0"/>
              <a:t> “Whole Screen Firm” </a:t>
            </a:r>
            <a:r>
              <a:rPr lang="ru-RU" altLang="zh-TW" b="0" dirty="0" smtClean="0"/>
              <a:t>– гарантированно вместить весь экран</a:t>
            </a:r>
            <a:endParaRPr lang="en-US" altLang="zh-TW" b="0" dirty="0" smtClean="0"/>
          </a:p>
        </p:txBody>
      </p:sp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2303463" y="1333500"/>
          <a:ext cx="4189412" cy="2033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點陣圖影像" r:id="rId3" imgW="3457143" imgH="2285714" progId="Paint.Picture">
                  <p:embed/>
                </p:oleObj>
              </mc:Choice>
              <mc:Fallback>
                <p:oleObj name="點陣圖影像" r:id="rId3" imgW="3457143" imgH="2285714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3463" y="1333500"/>
                        <a:ext cx="4189412" cy="2033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Серверная часть - конфигурация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zh-TW" b="0" dirty="0" smtClean="0">
                <a:solidFill>
                  <a:srgbClr val="C00000"/>
                </a:solidFill>
              </a:rPr>
              <a:t>Групповой мониторинг – до 16 устройств</a:t>
            </a:r>
            <a:endParaRPr lang="en-US" altLang="zh-TW" b="0" dirty="0" smtClean="0">
              <a:solidFill>
                <a:srgbClr val="C00000"/>
              </a:solidFill>
            </a:endParaRPr>
          </a:p>
          <a:p>
            <a:endParaRPr lang="zh-TW" altLang="en-US" dirty="0" smtClean="0"/>
          </a:p>
        </p:txBody>
      </p:sp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755775"/>
            <a:ext cx="8643938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</a:t>
            </a:r>
            <a:r>
              <a:rPr lang="ru-RU" dirty="0" smtClean="0"/>
              <a:t>функции клиента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zh-TW" b="0" dirty="0" smtClean="0">
                <a:solidFill>
                  <a:srgbClr val="C00000"/>
                </a:solidFill>
              </a:rPr>
              <a:t>Синхронизация времени</a:t>
            </a:r>
            <a:endParaRPr lang="en-US" altLang="zh-TW" b="0" dirty="0" smtClean="0">
              <a:solidFill>
                <a:srgbClr val="C00000"/>
              </a:solidFill>
            </a:endParaRPr>
          </a:p>
          <a:p>
            <a:pPr lvl="1" eaLnBrk="1" hangingPunct="1"/>
            <a:r>
              <a:rPr lang="ru-RU" altLang="zh-TW" b="0" dirty="0" smtClean="0"/>
              <a:t>Синхронизируются </a:t>
            </a:r>
            <a:r>
              <a:rPr lang="en-US" altLang="zh-TW" b="0" dirty="0" smtClean="0"/>
              <a:t>RTC </a:t>
            </a:r>
            <a:r>
              <a:rPr lang="ru-RU" altLang="zh-TW" b="0" dirty="0" smtClean="0"/>
              <a:t>всех устройств в группе</a:t>
            </a:r>
            <a:endParaRPr lang="en-US" altLang="zh-TW" b="0" dirty="0" smtClean="0"/>
          </a:p>
          <a:p>
            <a:pPr eaLnBrk="1" hangingPunct="1"/>
            <a:r>
              <a:rPr lang="ru-RU" altLang="zh-TW" b="0" dirty="0" smtClean="0">
                <a:solidFill>
                  <a:srgbClr val="C00000"/>
                </a:solidFill>
              </a:rPr>
              <a:t>Контроль состояния</a:t>
            </a:r>
            <a:endParaRPr lang="en-US" altLang="zh-TW" b="0" dirty="0" smtClean="0">
              <a:solidFill>
                <a:srgbClr val="C00000"/>
              </a:solidFill>
            </a:endParaRPr>
          </a:p>
          <a:p>
            <a:pPr lvl="1" eaLnBrk="1" hangingPunct="1"/>
            <a:r>
              <a:rPr lang="ru-RU" altLang="zh-TW" b="0" dirty="0" smtClean="0"/>
              <a:t>Доступность устройства</a:t>
            </a:r>
            <a:endParaRPr lang="en-US" altLang="zh-TW" b="0" dirty="0" smtClean="0"/>
          </a:p>
          <a:p>
            <a:pPr lvl="1" eaLnBrk="1" hangingPunct="1"/>
            <a:r>
              <a:rPr lang="ru-RU" altLang="zh-TW" b="0" dirty="0" smtClean="0"/>
              <a:t>Занятость ЦПУ и памяти, температуры и напряжения</a:t>
            </a:r>
            <a:endParaRPr lang="en-US" altLang="zh-TW" b="0" dirty="0" smtClean="0"/>
          </a:p>
          <a:p>
            <a:endParaRPr lang="zh-TW" altLang="en-US" dirty="0" smtClean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3656013"/>
            <a:ext cx="8477250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</a:t>
            </a:r>
            <a:r>
              <a:rPr lang="ru-RU" dirty="0" smtClean="0"/>
              <a:t>функции клиента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zh-TW" b="0" dirty="0" smtClean="0">
                <a:solidFill>
                  <a:srgbClr val="C00000"/>
                </a:solidFill>
              </a:rPr>
              <a:t>Пересылка файлов</a:t>
            </a:r>
            <a:endParaRPr lang="en-US" altLang="zh-TW" b="0" dirty="0" smtClean="0">
              <a:solidFill>
                <a:srgbClr val="C00000"/>
              </a:solidFill>
            </a:endParaRPr>
          </a:p>
          <a:p>
            <a:pPr lvl="1" eaLnBrk="1" hangingPunct="1"/>
            <a:r>
              <a:rPr lang="ru-RU" altLang="zh-TW" b="0" dirty="0" smtClean="0"/>
              <a:t>Возможна двусторонняя пересылка файлов, с и на устройство</a:t>
            </a:r>
            <a:endParaRPr lang="en-US" altLang="zh-TW" b="0" dirty="0" smtClean="0"/>
          </a:p>
          <a:p>
            <a:pPr lvl="1" eaLnBrk="1" hangingPunct="1"/>
            <a:r>
              <a:rPr lang="ru-RU" altLang="zh-TW" b="0" dirty="0" smtClean="0"/>
              <a:t>Нажать</a:t>
            </a:r>
            <a:r>
              <a:rPr lang="en-US" altLang="zh-TW" b="0" dirty="0" smtClean="0"/>
              <a:t>       </a:t>
            </a:r>
            <a:r>
              <a:rPr lang="ru-RU" altLang="zh-TW" b="0" dirty="0" smtClean="0"/>
              <a:t>для вызова формы </a:t>
            </a:r>
            <a:r>
              <a:rPr lang="ru-RU" altLang="zh-TW" b="0" dirty="0" err="1" smtClean="0"/>
              <a:t>файлообмена</a:t>
            </a:r>
            <a:endParaRPr lang="en-US" altLang="zh-TW" b="0" dirty="0" smtClean="0"/>
          </a:p>
          <a:p>
            <a:endParaRPr lang="zh-TW" altLang="en-US" dirty="0" smtClean="0"/>
          </a:p>
        </p:txBody>
      </p:sp>
      <p:pic>
        <p:nvPicPr>
          <p:cNvPr id="410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88" y="2833688"/>
            <a:ext cx="23336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09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693365"/>
              </p:ext>
            </p:extLst>
          </p:nvPr>
        </p:nvGraphicFramePr>
        <p:xfrm>
          <a:off x="2202894" y="2369313"/>
          <a:ext cx="401637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PBrush" r:id="rId4" imgW="323981" imgH="228571" progId="">
                  <p:embed/>
                </p:oleObj>
              </mc:Choice>
              <mc:Fallback>
                <p:oleObj name="PBrush" r:id="rId4" imgW="323981" imgH="228571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2894" y="2369313"/>
                        <a:ext cx="401637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25" y="3895725"/>
            <a:ext cx="697865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</a:t>
            </a:r>
            <a:r>
              <a:rPr lang="ru-RU" dirty="0" smtClean="0"/>
              <a:t>функции клиента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zh-TW" b="0" dirty="0" smtClean="0">
                <a:solidFill>
                  <a:srgbClr val="C00000"/>
                </a:solidFill>
              </a:rPr>
              <a:t>Поиск удаленным агентом</a:t>
            </a:r>
            <a:endParaRPr lang="en-US" altLang="zh-TW" b="0" dirty="0" smtClean="0">
              <a:solidFill>
                <a:srgbClr val="C00000"/>
              </a:solidFill>
            </a:endParaRPr>
          </a:p>
          <a:p>
            <a:pPr lvl="1" eaLnBrk="1" hangingPunct="1"/>
            <a:r>
              <a:rPr lang="ru-RU" altLang="zh-TW" b="0" dirty="0" smtClean="0"/>
              <a:t>Каждый агент может выступить сервером</a:t>
            </a:r>
          </a:p>
          <a:p>
            <a:pPr lvl="1" eaLnBrk="1" hangingPunct="1"/>
            <a:r>
              <a:rPr lang="en-US" altLang="zh-TW" b="0" dirty="0" smtClean="0"/>
              <a:t>“Search the LAN” </a:t>
            </a:r>
            <a:r>
              <a:rPr lang="ru-RU" altLang="zh-TW" b="0" dirty="0" smtClean="0"/>
              <a:t>использует широковещательный</a:t>
            </a:r>
            <a:r>
              <a:rPr lang="en-US" altLang="zh-TW" b="0" dirty="0" smtClean="0"/>
              <a:t> UDP </a:t>
            </a:r>
            <a:r>
              <a:rPr lang="ru-RU" altLang="zh-TW" b="0" dirty="0" smtClean="0"/>
              <a:t>и не может ходить через сети (например, из</a:t>
            </a:r>
            <a:r>
              <a:rPr lang="en-US" altLang="zh-TW" b="0" dirty="0" smtClean="0"/>
              <a:t> “172.18.2.*” </a:t>
            </a:r>
            <a:r>
              <a:rPr lang="ru-RU" altLang="zh-TW" b="0" dirty="0"/>
              <a:t>в</a:t>
            </a:r>
            <a:r>
              <a:rPr lang="en-US" altLang="zh-TW" b="0" dirty="0" smtClean="0"/>
              <a:t> “172.18.3.*” </a:t>
            </a:r>
            <a:r>
              <a:rPr lang="ru-RU" altLang="zh-TW" b="0" dirty="0" smtClean="0"/>
              <a:t>)</a:t>
            </a:r>
            <a:endParaRPr lang="en-US" altLang="zh-TW" b="0" dirty="0" smtClean="0"/>
          </a:p>
          <a:p>
            <a:pPr lvl="1" eaLnBrk="1" hangingPunct="1"/>
            <a:r>
              <a:rPr lang="en-US" altLang="zh-TW" b="0" dirty="0" smtClean="0"/>
              <a:t>Users can setup the “Remote Agent IP Starting” field, and then press “Apply” button</a:t>
            </a:r>
          </a:p>
          <a:p>
            <a:pPr lvl="1" eaLnBrk="1" hangingPunct="1"/>
            <a:endParaRPr lang="en-US" altLang="zh-TW" b="0" dirty="0" smtClean="0"/>
          </a:p>
          <a:p>
            <a:pPr lvl="1" eaLnBrk="1" hangingPunct="1"/>
            <a:r>
              <a:rPr lang="en-US" altLang="zh-TW" b="0" dirty="0" smtClean="0"/>
              <a:t>Press the “Search by Remote Agent” to search remote devices.</a:t>
            </a:r>
          </a:p>
          <a:p>
            <a:endParaRPr lang="zh-TW" altLang="en-US" dirty="0" smtClean="0"/>
          </a:p>
        </p:txBody>
      </p:sp>
      <p:pic>
        <p:nvPicPr>
          <p:cNvPr id="26628" name="Picture 5" descr="t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75" y="4510088"/>
            <a:ext cx="695325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функции клиента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 txBox="1">
            <a:spLocks/>
          </p:cNvSpPr>
          <p:nvPr/>
        </p:nvSpPr>
        <p:spPr>
          <a:xfrm>
            <a:off x="200892" y="2600908"/>
            <a:ext cx="8742217" cy="1656184"/>
          </a:xfrm>
          <a:prstGeom prst="rect">
            <a:avLst/>
          </a:prstGeom>
        </p:spPr>
        <p:txBody>
          <a:bodyPr/>
          <a:lstStyle>
            <a:lvl1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lang="zh-TW" altLang="en-US" sz="2800" b="1" kern="120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2pPr>
            <a:lvl3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3pPr>
            <a:lvl4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4pPr>
            <a:lvl5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5pPr>
            <a:lvl6pPr marL="4572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6pPr>
            <a:lvl7pPr marL="9144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7pPr>
            <a:lvl8pPr marL="13716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8pPr>
            <a:lvl9pPr marL="18288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9pPr>
          </a:lstStyle>
          <a:p>
            <a:r>
              <a:rPr lang="ru-RU" altLang="zh-TW" smtClean="0">
                <a:solidFill>
                  <a:srgbClr val="002060"/>
                </a:solidFill>
              </a:rPr>
              <a:t>Спасибо за внимание!</a:t>
            </a:r>
            <a:br>
              <a:rPr lang="ru-RU" altLang="zh-TW" smtClean="0">
                <a:solidFill>
                  <a:srgbClr val="002060"/>
                </a:solidFill>
              </a:rPr>
            </a:br>
            <a:r>
              <a:rPr lang="ru-RU" altLang="zh-TW" smtClean="0">
                <a:solidFill>
                  <a:srgbClr val="002060"/>
                </a:solidFill>
              </a:rPr>
              <a:t/>
            </a:r>
            <a:br>
              <a:rPr lang="ru-RU" altLang="zh-TW" smtClean="0">
                <a:solidFill>
                  <a:srgbClr val="002060"/>
                </a:solidFill>
              </a:rPr>
            </a:br>
            <a:r>
              <a:rPr lang="ru-RU" altLang="zh-TW" smtClean="0">
                <a:solidFill>
                  <a:srgbClr val="002060"/>
                </a:solidFill>
              </a:rPr>
              <a:t>Какие есть вопросы?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487" y="4778568"/>
            <a:ext cx="78226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kumimoji="0" lang="ru-RU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+7 495 232 16 92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kumimoji="0" lang="ru-RU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8</a:t>
            </a:r>
            <a:r>
              <a:rPr kumimoji="0" lang="en-US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 </a:t>
            </a:r>
            <a:r>
              <a:rPr kumimoji="0" lang="ru-RU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800</a:t>
            </a:r>
            <a:r>
              <a:rPr kumimoji="0" lang="en-US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 </a:t>
            </a:r>
            <a:r>
              <a:rPr kumimoji="0" lang="ru-RU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555</a:t>
            </a:r>
            <a:r>
              <a:rPr kumimoji="0" lang="en-US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 </a:t>
            </a:r>
            <a:r>
              <a:rPr kumimoji="0" lang="ru-RU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01</a:t>
            </a:r>
            <a:r>
              <a:rPr kumimoji="0" lang="en-US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 </a:t>
            </a:r>
            <a:r>
              <a:rPr kumimoji="0" lang="ru-RU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50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kumimoji="0" lang="en-US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Alexander.lifanov@advantech.com</a:t>
            </a:r>
            <a:endParaRPr kumimoji="0" lang="ru-RU" i="1" dirty="0">
              <a:solidFill>
                <a:prstClr val="black"/>
              </a:solidFill>
              <a:latin typeface="Arial"/>
              <a:ea typeface="新細明體"/>
              <a:cs typeface="Arial" panose="020B0604020202020204" pitchFamily="34" charset="0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kumimoji="0" lang="en-US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https://www.facebook.com/AdvantechRussia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kumimoji="0" lang="en-US" i="1" dirty="0">
                <a:solidFill>
                  <a:prstClr val="black"/>
                </a:solidFill>
                <a:latin typeface="Arial"/>
                <a:ea typeface="新細明體"/>
                <a:cs typeface="Arial" panose="020B0604020202020204" pitchFamily="34" charset="0"/>
              </a:rPr>
              <a:t>https://www.linkedin.com/groups/Advantech-Russia-5050985</a:t>
            </a:r>
            <a:endParaRPr kumimoji="0" lang="ru-RU" i="1" dirty="0">
              <a:solidFill>
                <a:prstClr val="black"/>
              </a:solidFill>
              <a:latin typeface="Arial"/>
              <a:ea typeface="新細明體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27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4000" b="0" smtClean="0">
                <a:solidFill>
                  <a:srgbClr val="002060"/>
                </a:solidFill>
                <a:latin typeface="Gungsuh" pitchFamily="18" charset="-127"/>
                <a:ea typeface="Gungsuh" pitchFamily="18" charset="-127"/>
              </a:rPr>
              <a:t>Advantech DiagAnywhere</a:t>
            </a:r>
            <a:endParaRPr lang="zh-TW" altLang="en-US" sz="4000" b="0" smtClean="0">
              <a:solidFill>
                <a:srgbClr val="002060"/>
              </a:solidFill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14339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b="0" dirty="0" smtClean="0"/>
              <a:t>“</a:t>
            </a:r>
            <a:r>
              <a:rPr lang="en-US" altLang="zh-TW" b="0" dirty="0" smtClean="0">
                <a:solidFill>
                  <a:srgbClr val="C00000"/>
                </a:solidFill>
              </a:rPr>
              <a:t>Diagnose anywhere</a:t>
            </a:r>
            <a:r>
              <a:rPr lang="en-US" altLang="zh-TW" b="0" dirty="0" smtClean="0"/>
              <a:t>”</a:t>
            </a:r>
          </a:p>
          <a:p>
            <a:r>
              <a:rPr lang="ru-RU" altLang="zh-TW" b="0" dirty="0" smtClean="0"/>
              <a:t>Патент</a:t>
            </a:r>
            <a:r>
              <a:rPr lang="en-US" altLang="zh-TW" b="0" dirty="0" smtClean="0"/>
              <a:t> (</a:t>
            </a:r>
            <a:r>
              <a:rPr lang="ru-RU" altLang="zh-TW" b="0" dirty="0" smtClean="0"/>
              <a:t>Удаленное управление</a:t>
            </a:r>
            <a:r>
              <a:rPr lang="en-US" altLang="zh-TW" b="0" dirty="0" smtClean="0"/>
              <a:t> IPC)</a:t>
            </a:r>
          </a:p>
          <a:p>
            <a:pPr lvl="1"/>
            <a:r>
              <a:rPr lang="en-US" altLang="zh-TW" b="0" dirty="0" smtClean="0"/>
              <a:t>China: CN200620138488.5</a:t>
            </a:r>
          </a:p>
          <a:p>
            <a:pPr lvl="1"/>
            <a:r>
              <a:rPr lang="en-US" altLang="zh-TW" b="0" dirty="0" smtClean="0"/>
              <a:t>Taiwan: M310382</a:t>
            </a:r>
          </a:p>
          <a:p>
            <a:r>
              <a:rPr lang="ru-RU" altLang="zh-TW" b="0" dirty="0" smtClean="0"/>
              <a:t>Сетевое решение для:</a:t>
            </a:r>
            <a:endParaRPr lang="en-US" altLang="zh-TW" b="0" dirty="0" smtClean="0"/>
          </a:p>
          <a:p>
            <a:pPr lvl="1"/>
            <a:r>
              <a:rPr lang="ru-RU" altLang="zh-TW" b="0" dirty="0" smtClean="0"/>
              <a:t>Мониторинга</a:t>
            </a:r>
            <a:endParaRPr lang="en-US" altLang="zh-TW" b="0" dirty="0" smtClean="0"/>
          </a:p>
          <a:p>
            <a:pPr lvl="1"/>
            <a:r>
              <a:rPr lang="ru-RU" altLang="zh-TW" b="0" dirty="0" smtClean="0"/>
              <a:t>Управления</a:t>
            </a:r>
            <a:endParaRPr lang="en-US" altLang="zh-TW" b="0" dirty="0" smtClean="0"/>
          </a:p>
          <a:p>
            <a:pPr lvl="1"/>
            <a:r>
              <a:rPr lang="ru-RU" altLang="zh-TW" b="0" dirty="0" smtClean="0"/>
              <a:t>Отладки</a:t>
            </a:r>
            <a:endParaRPr lang="en-US" altLang="zh-TW" dirty="0" smtClean="0"/>
          </a:p>
          <a:p>
            <a:r>
              <a:rPr lang="ru-RU" altLang="zh-TW" dirty="0" smtClean="0"/>
              <a:t>Поддерживаются</a:t>
            </a:r>
            <a:endParaRPr lang="en-US" altLang="zh-TW" dirty="0" smtClean="0"/>
          </a:p>
          <a:p>
            <a:pPr lvl="1"/>
            <a:r>
              <a:rPr lang="en-US" altLang="zh-TW" b="0" dirty="0" err="1" smtClean="0"/>
              <a:t>XPe</a:t>
            </a:r>
            <a:r>
              <a:rPr lang="en-US" altLang="zh-TW" b="0" dirty="0" smtClean="0"/>
              <a:t>/WES2009/WES 7</a:t>
            </a:r>
          </a:p>
          <a:p>
            <a:pPr lvl="1"/>
            <a:r>
              <a:rPr lang="en-US" altLang="zh-TW" b="0" dirty="0" smtClean="0"/>
              <a:t>XP/Vista/Win7</a:t>
            </a:r>
          </a:p>
          <a:p>
            <a:pPr lvl="1"/>
            <a:r>
              <a:rPr lang="en-US" altLang="zh-TW" b="0" dirty="0" smtClean="0"/>
              <a:t>WinCE 4.2/5.0/6.0</a:t>
            </a:r>
          </a:p>
          <a:p>
            <a:endParaRPr lang="en-US" altLang="zh-TW" dirty="0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"/>
          <a:stretch>
            <a:fillRect/>
          </a:stretch>
        </p:blipFill>
        <p:spPr bwMode="auto">
          <a:xfrm>
            <a:off x="4313238" y="2511425"/>
            <a:ext cx="4830762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6084888" y="2995613"/>
            <a:ext cx="5842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b="1">
                <a:solidFill>
                  <a:srgbClr val="0000FF"/>
                </a:solidFill>
                <a:latin typeface="Arial" charset="0"/>
              </a:rPr>
              <a:t>UNO</a:t>
            </a:r>
            <a:endParaRPr lang="zh-TW" altLang="en-US" sz="1400" b="1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587875" y="3709988"/>
            <a:ext cx="723900" cy="30638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b="1">
                <a:solidFill>
                  <a:srgbClr val="0000FF"/>
                </a:solidFill>
                <a:latin typeface="Arial" charset="0"/>
              </a:rPr>
              <a:t>ADAM</a:t>
            </a:r>
            <a:endParaRPr lang="zh-TW" altLang="en-US" sz="1400" b="1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5580063" y="3981450"/>
            <a:ext cx="1249362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b="1">
                <a:solidFill>
                  <a:srgbClr val="0000FF"/>
                </a:solidFill>
                <a:latin typeface="Arial" charset="0"/>
              </a:rPr>
              <a:t>AMAX/APAX</a:t>
            </a:r>
            <a:endParaRPr lang="zh-TW" altLang="en-US" sz="1400" b="1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8559800" y="2466975"/>
            <a:ext cx="584200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b="1">
                <a:solidFill>
                  <a:srgbClr val="0000FF"/>
                </a:solidFill>
                <a:latin typeface="Arial" charset="0"/>
              </a:rPr>
              <a:t>UNO</a:t>
            </a:r>
            <a:endParaRPr lang="zh-TW" altLang="en-US" sz="1400" b="1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7753350" y="4143375"/>
            <a:ext cx="1428750" cy="30638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1400" b="1">
                <a:solidFill>
                  <a:srgbClr val="C00000"/>
                </a:solidFill>
                <a:latin typeface="Arial" charset="0"/>
              </a:rPr>
              <a:t>DiagAnywhere</a:t>
            </a:r>
            <a:endParaRPr lang="zh-TW" altLang="en-US" sz="1400" b="1">
              <a:solidFill>
                <a:srgbClr val="C00000"/>
              </a:solidFill>
              <a:latin typeface="Arial" charset="0"/>
            </a:endParaRPr>
          </a:p>
        </p:txBody>
      </p:sp>
      <p:pic>
        <p:nvPicPr>
          <p:cNvPr id="143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</p:nvPr>
        </p:nvGraphicFramePr>
        <p:xfrm>
          <a:off x="457200" y="1193800"/>
          <a:ext cx="8229600" cy="4932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字方塊 4"/>
          <p:cNvSpPr txBox="1"/>
          <p:nvPr/>
        </p:nvSpPr>
        <p:spPr>
          <a:xfrm>
            <a:off x="3516313" y="5254625"/>
            <a:ext cx="2305050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 b="1">
                <a:latin typeface="Arial" charset="0"/>
              </a:rPr>
              <a:t>DiagAnywhere</a:t>
            </a:r>
            <a:endParaRPr lang="zh-TW" altLang="en-US" sz="2400" b="1">
              <a:latin typeface="Arial" charset="0"/>
            </a:endParaRPr>
          </a:p>
        </p:txBody>
      </p:sp>
      <p:pic>
        <p:nvPicPr>
          <p:cNvPr id="1536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Сервер штатно встроен: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386" name="直線接點 39"/>
          <p:cNvCxnSpPr>
            <a:cxnSpLocks noChangeShapeType="1"/>
          </p:cNvCxnSpPr>
          <p:nvPr/>
        </p:nvCxnSpPr>
        <p:spPr bwMode="auto">
          <a:xfrm rot="16200000" flipH="1">
            <a:off x="1840706" y="4139407"/>
            <a:ext cx="446087" cy="0"/>
          </a:xfrm>
          <a:prstGeom prst="line">
            <a:avLst/>
          </a:prstGeom>
          <a:noFill/>
          <a:ln w="63500" algn="ctr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7" name="直線接點 28"/>
          <p:cNvCxnSpPr>
            <a:cxnSpLocks noChangeShapeType="1"/>
          </p:cNvCxnSpPr>
          <p:nvPr/>
        </p:nvCxnSpPr>
        <p:spPr bwMode="auto">
          <a:xfrm rot="5400000">
            <a:off x="1111250" y="3646488"/>
            <a:ext cx="498475" cy="0"/>
          </a:xfrm>
          <a:prstGeom prst="line">
            <a:avLst/>
          </a:prstGeom>
          <a:noFill/>
          <a:ln w="63500" algn="ctr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" name="內容版面配置區 2"/>
          <p:cNvSpPr>
            <a:spLocks noGrp="1"/>
          </p:cNvSpPr>
          <p:nvPr>
            <p:ph idx="1"/>
          </p:nvPr>
        </p:nvSpPr>
        <p:spPr>
          <a:xfrm>
            <a:off x="457200" y="1090613"/>
            <a:ext cx="8229600" cy="4932362"/>
          </a:xfrm>
        </p:spPr>
        <p:txBody>
          <a:bodyPr/>
          <a:lstStyle/>
          <a:p>
            <a:r>
              <a:rPr lang="ru-RU" altLang="zh-TW" sz="2000" dirty="0" smtClean="0"/>
              <a:t>Мониторинг до </a:t>
            </a:r>
            <a:r>
              <a:rPr lang="en-US" altLang="zh-TW" sz="2000" dirty="0" smtClean="0">
                <a:solidFill>
                  <a:srgbClr val="FF0000"/>
                </a:solidFill>
              </a:rPr>
              <a:t>24</a:t>
            </a:r>
            <a:r>
              <a:rPr lang="en-US" altLang="zh-TW" sz="2000" dirty="0" smtClean="0"/>
              <a:t> </a:t>
            </a:r>
            <a:r>
              <a:rPr lang="ru-RU" altLang="zh-TW" sz="2000" dirty="0" smtClean="0"/>
              <a:t>устройств одновременно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16390" name="左-右雙向箭號 3"/>
          <p:cNvSpPr>
            <a:spLocks noChangeArrowheads="1"/>
          </p:cNvSpPr>
          <p:nvPr/>
        </p:nvSpPr>
        <p:spPr bwMode="auto">
          <a:xfrm>
            <a:off x="322263" y="3554413"/>
            <a:ext cx="7766050" cy="720725"/>
          </a:xfrm>
          <a:prstGeom prst="leftRightArrow">
            <a:avLst>
              <a:gd name="adj1" fmla="val 50000"/>
              <a:gd name="adj2" fmla="val 50035"/>
            </a:avLst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algn="ctr" eaLnBrk="1" hangingPunct="1"/>
            <a:r>
              <a:rPr lang="en-US" altLang="zh-TW" b="1">
                <a:latin typeface="Arial Black" pitchFamily="34" charset="0"/>
              </a:rPr>
              <a:t>Internet</a:t>
            </a:r>
            <a:endParaRPr lang="zh-TW" altLang="en-US" b="1">
              <a:latin typeface="Arial Black" pitchFamily="34" charset="0"/>
            </a:endParaRPr>
          </a:p>
        </p:txBody>
      </p:sp>
      <p:grpSp>
        <p:nvGrpSpPr>
          <p:cNvPr id="16391" name="群組 16"/>
          <p:cNvGrpSpPr>
            <a:grpSpLocks/>
          </p:cNvGrpSpPr>
          <p:nvPr/>
        </p:nvGrpSpPr>
        <p:grpSpPr bwMode="auto">
          <a:xfrm>
            <a:off x="0" y="4676775"/>
            <a:ext cx="1700213" cy="1112838"/>
            <a:chOff x="2535528" y="4470172"/>
            <a:chExt cx="1699475" cy="1113156"/>
          </a:xfrm>
        </p:grpSpPr>
        <p:pic>
          <p:nvPicPr>
            <p:cNvPr id="16415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5528" y="4470172"/>
              <a:ext cx="1699475" cy="111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6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1989" y="4708446"/>
              <a:ext cx="940158" cy="55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2" name="群組 18"/>
          <p:cNvGrpSpPr>
            <a:grpSpLocks/>
          </p:cNvGrpSpPr>
          <p:nvPr/>
        </p:nvGrpSpPr>
        <p:grpSpPr bwMode="auto">
          <a:xfrm>
            <a:off x="2312988" y="4865688"/>
            <a:ext cx="1698625" cy="1112837"/>
            <a:chOff x="6060047" y="4401486"/>
            <a:chExt cx="1699475" cy="1113156"/>
          </a:xfrm>
        </p:grpSpPr>
        <p:pic>
          <p:nvPicPr>
            <p:cNvPr id="16413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0047" y="4401486"/>
              <a:ext cx="1699475" cy="111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4" name="Picture 7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2" b="284"/>
            <a:stretch>
              <a:fillRect/>
            </a:stretch>
          </p:blipFill>
          <p:spPr bwMode="auto">
            <a:xfrm>
              <a:off x="6671258" y="4606453"/>
              <a:ext cx="476517" cy="725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3" name="群組 25"/>
          <p:cNvGrpSpPr>
            <a:grpSpLocks/>
          </p:cNvGrpSpPr>
          <p:nvPr/>
        </p:nvGrpSpPr>
        <p:grpSpPr bwMode="auto">
          <a:xfrm>
            <a:off x="1284288" y="4249738"/>
            <a:ext cx="1698625" cy="1112837"/>
            <a:chOff x="820490" y="4725602"/>
            <a:chExt cx="1699475" cy="1113156"/>
          </a:xfrm>
        </p:grpSpPr>
        <p:pic>
          <p:nvPicPr>
            <p:cNvPr id="16409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490" y="4725602"/>
              <a:ext cx="1699475" cy="111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410" name="群組 21"/>
            <p:cNvGrpSpPr>
              <a:grpSpLocks/>
            </p:cNvGrpSpPr>
            <p:nvPr/>
          </p:nvGrpSpPr>
          <p:grpSpPr bwMode="auto">
            <a:xfrm>
              <a:off x="991676" y="4884313"/>
              <a:ext cx="1223493" cy="703554"/>
              <a:chOff x="1262132" y="4884312"/>
              <a:chExt cx="1223493" cy="703554"/>
            </a:xfrm>
          </p:grpSpPr>
          <p:pic>
            <p:nvPicPr>
              <p:cNvPr id="16411" name="圖片 6" descr="UNO-1172A_B.jpg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82071" y="4884312"/>
                <a:ext cx="703554" cy="703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12" name="Picture 9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2132" y="5133486"/>
                <a:ext cx="656821" cy="301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5" name="文字方塊 24"/>
          <p:cNvSpPr txBox="1"/>
          <p:nvPr/>
        </p:nvSpPr>
        <p:spPr>
          <a:xfrm>
            <a:off x="563563" y="2176463"/>
            <a:ext cx="1520825" cy="52387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algn="ctr" eaLnBrk="1" hangingPunct="1"/>
            <a:r>
              <a:rPr lang="en-US" altLang="zh-TW" sz="1400" b="1">
                <a:solidFill>
                  <a:schemeClr val="tx2"/>
                </a:solidFill>
                <a:latin typeface="Arial" charset="0"/>
              </a:rPr>
              <a:t>DiagAnywhere</a:t>
            </a:r>
          </a:p>
          <a:p>
            <a:pPr algn="ctr" eaLnBrk="1" hangingPunct="1"/>
            <a:r>
              <a:rPr lang="en-US" altLang="zh-TW" sz="1400" b="1">
                <a:solidFill>
                  <a:schemeClr val="tx2"/>
                </a:solidFill>
                <a:latin typeface="Arial" charset="0"/>
              </a:rPr>
              <a:t>Utility</a:t>
            </a:r>
            <a:endParaRPr lang="zh-TW" altLang="en-US" sz="1400" b="1">
              <a:solidFill>
                <a:schemeClr val="tx2"/>
              </a:solidFill>
              <a:latin typeface="Arial" charset="0"/>
            </a:endParaRPr>
          </a:p>
        </p:txBody>
      </p:sp>
      <p:grpSp>
        <p:nvGrpSpPr>
          <p:cNvPr id="16395" name="群組 26"/>
          <p:cNvGrpSpPr>
            <a:grpSpLocks/>
          </p:cNvGrpSpPr>
          <p:nvPr/>
        </p:nvGrpSpPr>
        <p:grpSpPr bwMode="auto">
          <a:xfrm>
            <a:off x="1052513" y="5318125"/>
            <a:ext cx="1698625" cy="1112838"/>
            <a:chOff x="4297788" y="4686967"/>
            <a:chExt cx="1699475" cy="1113156"/>
          </a:xfrm>
        </p:grpSpPr>
        <p:pic>
          <p:nvPicPr>
            <p:cNvPr id="16407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7788" y="4686967"/>
              <a:ext cx="1699475" cy="111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8" name="Picture 10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"/>
            <a:stretch>
              <a:fillRect/>
            </a:stretch>
          </p:blipFill>
          <p:spPr bwMode="auto">
            <a:xfrm>
              <a:off x="4675032" y="4960082"/>
              <a:ext cx="914400" cy="487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6" name="群組 41"/>
          <p:cNvGrpSpPr>
            <a:grpSpLocks/>
          </p:cNvGrpSpPr>
          <p:nvPr/>
        </p:nvGrpSpPr>
        <p:grpSpPr bwMode="auto">
          <a:xfrm>
            <a:off x="854075" y="2598738"/>
            <a:ext cx="981075" cy="981075"/>
            <a:chOff x="6008265" y="2598583"/>
            <a:chExt cx="981744" cy="981744"/>
          </a:xfrm>
        </p:grpSpPr>
        <p:pic>
          <p:nvPicPr>
            <p:cNvPr id="16405" name="圖片 23" descr="computer_laptop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8265" y="2598583"/>
              <a:ext cx="981744" cy="98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"/>
            <a:stretch>
              <a:fillRect/>
            </a:stretch>
          </p:blipFill>
          <p:spPr bwMode="auto">
            <a:xfrm>
              <a:off x="6165248" y="2726966"/>
              <a:ext cx="663919" cy="416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98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1928813"/>
            <a:ext cx="2408237" cy="152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字方塊 44"/>
          <p:cNvSpPr txBox="1"/>
          <p:nvPr/>
        </p:nvSpPr>
        <p:spPr>
          <a:xfrm>
            <a:off x="4932363" y="3152001"/>
            <a:ext cx="1169038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ru-RU" altLang="zh-TW" sz="1200" b="1" dirty="0" smtClean="0">
                <a:solidFill>
                  <a:srgbClr val="FF0000"/>
                </a:solidFill>
                <a:latin typeface="Arial" charset="0"/>
              </a:rPr>
              <a:t>Группировка</a:t>
            </a:r>
            <a:endParaRPr lang="zh-TW" altLang="en-US" sz="12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400" name="手繪多邊形 45"/>
          <p:cNvSpPr>
            <a:spLocks/>
          </p:cNvSpPr>
          <p:nvPr/>
        </p:nvSpPr>
        <p:spPr bwMode="auto">
          <a:xfrm>
            <a:off x="4481513" y="2535238"/>
            <a:ext cx="450850" cy="733425"/>
          </a:xfrm>
          <a:custGeom>
            <a:avLst/>
            <a:gdLst>
              <a:gd name="T0" fmla="*/ 450850 w 450761"/>
              <a:gd name="T1" fmla="*/ 733425 h 734095"/>
              <a:gd name="T2" fmla="*/ 77289 w 450761"/>
              <a:gd name="T3" fmla="*/ 463216 h 734095"/>
              <a:gd name="T4" fmla="*/ 0 w 450761"/>
              <a:gd name="T5" fmla="*/ 0 h 734095"/>
              <a:gd name="T6" fmla="*/ 0 60000 65536"/>
              <a:gd name="T7" fmla="*/ 0 60000 65536"/>
              <a:gd name="T8" fmla="*/ 0 60000 65536"/>
              <a:gd name="T9" fmla="*/ 0 w 450761"/>
              <a:gd name="T10" fmla="*/ 0 h 734095"/>
              <a:gd name="T11" fmla="*/ 450761 w 450761"/>
              <a:gd name="T12" fmla="*/ 734095 h 7340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0761" h="734095">
                <a:moveTo>
                  <a:pt x="450761" y="734095"/>
                </a:moveTo>
                <a:cubicBezTo>
                  <a:pt x="301581" y="660041"/>
                  <a:pt x="152401" y="585988"/>
                  <a:pt x="77274" y="463639"/>
                </a:cubicBezTo>
                <a:cubicBezTo>
                  <a:pt x="2147" y="341290"/>
                  <a:pt x="1073" y="170645"/>
                  <a:pt x="0" y="0"/>
                </a:cubicBezTo>
              </a:path>
            </a:pathLst>
          </a:custGeom>
          <a:noFill/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7" name="文字方塊 46"/>
          <p:cNvSpPr txBox="1"/>
          <p:nvPr/>
        </p:nvSpPr>
        <p:spPr>
          <a:xfrm>
            <a:off x="2751138" y="1845489"/>
            <a:ext cx="110915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ru-RU" altLang="zh-TW" sz="1200" b="1" dirty="0" smtClean="0">
                <a:solidFill>
                  <a:srgbClr val="FF0000"/>
                </a:solidFill>
                <a:latin typeface="Arial" charset="0"/>
              </a:rPr>
              <a:t>Мониторинг</a:t>
            </a:r>
            <a:endParaRPr lang="zh-TW" altLang="en-US" sz="1200" b="1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1640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" b="89"/>
          <a:stretch>
            <a:fillRect/>
          </a:stretch>
        </p:blipFill>
        <p:spPr bwMode="auto">
          <a:xfrm>
            <a:off x="2266950" y="2122488"/>
            <a:ext cx="1957388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063" y="1924050"/>
            <a:ext cx="2178050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системы</a:t>
            </a:r>
            <a:endParaRPr lang="ru-RU" dirty="0"/>
          </a:p>
        </p:txBody>
      </p:sp>
      <p:sp>
        <p:nvSpPr>
          <p:cNvPr id="34" name="內容版面配置區 2"/>
          <p:cNvSpPr txBox="1">
            <a:spLocks/>
          </p:cNvSpPr>
          <p:nvPr/>
        </p:nvSpPr>
        <p:spPr bwMode="auto">
          <a:xfrm>
            <a:off x="5058889" y="4512623"/>
            <a:ext cx="3966358" cy="161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90000"/>
              </a:lnSpc>
              <a:buNone/>
            </a:pPr>
            <a:r>
              <a:rPr lang="ru-RU" altLang="zh-TW" sz="1200" b="0" kern="0" dirty="0" smtClean="0"/>
              <a:t>Порты: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zh-TW" sz="1200" b="0" kern="0" dirty="0" smtClean="0"/>
              <a:t>5048 для поиска </a:t>
            </a:r>
            <a:r>
              <a:rPr lang="en-US" altLang="zh-TW" sz="1200" b="0" kern="0" dirty="0" smtClean="0"/>
              <a:t>UDP</a:t>
            </a:r>
            <a:endParaRPr lang="ru-RU" altLang="zh-TW" sz="1200" b="0" kern="0" dirty="0" smtClean="0"/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zh-TW" sz="1200" b="0" kern="0" dirty="0" smtClean="0"/>
              <a:t>987 для удаленного управления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zh-TW" sz="1200" b="0" kern="0" dirty="0" smtClean="0"/>
              <a:t>2394 для поиска агентом и синхронизации времени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altLang="zh-TW" sz="1200" b="0" kern="0" dirty="0" smtClean="0"/>
              <a:t>2395 для обмена файлами</a:t>
            </a:r>
            <a:endParaRPr lang="en-US" altLang="zh-TW" sz="1200" b="0" kern="0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zh-TW" sz="1200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301038" cy="4932363"/>
          </a:xfrm>
        </p:spPr>
        <p:txBody>
          <a:bodyPr/>
          <a:lstStyle/>
          <a:p>
            <a:r>
              <a:rPr lang="ru-RU" altLang="zh-TW" dirty="0" smtClean="0"/>
              <a:t>Контроль состояния</a:t>
            </a:r>
            <a:endParaRPr lang="en-US" altLang="zh-TW" dirty="0" smtClean="0"/>
          </a:p>
          <a:p>
            <a:pPr lvl="1">
              <a:buClr>
                <a:srgbClr val="009900"/>
              </a:buClr>
              <a:buFont typeface="Arial Unicode MS" pitchFamily="34" charset="-120"/>
              <a:buChar char="✔"/>
            </a:pPr>
            <a:r>
              <a:rPr lang="en-US" altLang="zh-TW" b="0" dirty="0" smtClean="0"/>
              <a:t>CPU</a:t>
            </a:r>
          </a:p>
          <a:p>
            <a:pPr lvl="1">
              <a:buClr>
                <a:srgbClr val="009900"/>
              </a:buClr>
              <a:buFont typeface="Arial Unicode MS" pitchFamily="34" charset="-120"/>
              <a:buChar char="✔"/>
            </a:pPr>
            <a:r>
              <a:rPr lang="en-US" altLang="zh-TW" b="0" dirty="0" smtClean="0"/>
              <a:t>Memory</a:t>
            </a:r>
          </a:p>
          <a:p>
            <a:pPr lvl="1">
              <a:buClr>
                <a:srgbClr val="009900"/>
              </a:buClr>
              <a:buFont typeface="Arial Unicode MS" pitchFamily="34" charset="-120"/>
              <a:buChar char="✔"/>
            </a:pPr>
            <a:r>
              <a:rPr lang="en-US" altLang="zh-TW" b="0" dirty="0" smtClean="0"/>
              <a:t>Temperature</a:t>
            </a:r>
          </a:p>
          <a:p>
            <a:pPr lvl="1">
              <a:buClr>
                <a:srgbClr val="009900"/>
              </a:buClr>
              <a:buFont typeface="Arial Unicode MS" pitchFamily="34" charset="-120"/>
              <a:buChar char="✔"/>
            </a:pPr>
            <a:r>
              <a:rPr lang="en-US" altLang="zh-TW" b="0" dirty="0" smtClean="0"/>
              <a:t>Voltage</a:t>
            </a:r>
          </a:p>
          <a:p>
            <a:r>
              <a:rPr lang="ru-RU" altLang="zh-TW" dirty="0" smtClean="0"/>
              <a:t>Удаленное</a:t>
            </a:r>
            <a:br>
              <a:rPr lang="ru-RU" altLang="zh-TW" dirty="0" smtClean="0"/>
            </a:br>
            <a:r>
              <a:rPr lang="ru-RU" altLang="zh-TW" dirty="0" smtClean="0"/>
              <a:t>включение и</a:t>
            </a:r>
            <a:br>
              <a:rPr lang="ru-RU" altLang="zh-TW" dirty="0" smtClean="0"/>
            </a:br>
            <a:r>
              <a:rPr lang="ru-RU" altLang="zh-TW" dirty="0" smtClean="0"/>
              <a:t>выключение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ru-RU" altLang="zh-TW" dirty="0" smtClean="0"/>
              <a:t>Скриншоты</a:t>
            </a:r>
            <a:br>
              <a:rPr lang="ru-RU" altLang="zh-TW" dirty="0" smtClean="0"/>
            </a:br>
            <a:r>
              <a:rPr lang="ru-RU" altLang="zh-TW" dirty="0" smtClean="0"/>
              <a:t>и видео</a:t>
            </a:r>
            <a:endParaRPr lang="en-US" altLang="zh-TW" dirty="0" smtClean="0"/>
          </a:p>
          <a:p>
            <a:endParaRPr lang="zh-TW" altLang="en-US" dirty="0" smtClean="0"/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25" y="1384300"/>
            <a:ext cx="4648200" cy="327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788" y="2808288"/>
            <a:ext cx="4083050" cy="317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圖片 6" descr="capture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738" y="4878388"/>
            <a:ext cx="5461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Удаленное управление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Save critical data</a:t>
            </a:r>
            <a:br>
              <a:rPr lang="en-US" altLang="zh-TW" dirty="0" smtClean="0"/>
            </a:br>
            <a:r>
              <a:rPr lang="en-US" altLang="zh-TW" dirty="0" smtClean="0"/>
              <a:t>via file transfer</a:t>
            </a:r>
          </a:p>
          <a:p>
            <a:endParaRPr lang="en-US" altLang="zh-TW" dirty="0" smtClean="0"/>
          </a:p>
          <a:p>
            <a:endParaRPr lang="zh-TW" altLang="en-US" dirty="0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88" y="3487738"/>
            <a:ext cx="3397250" cy="263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375" y="1624013"/>
            <a:ext cx="33226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手繪多邊形 7"/>
          <p:cNvSpPr>
            <a:spLocks/>
          </p:cNvSpPr>
          <p:nvPr/>
        </p:nvSpPr>
        <p:spPr bwMode="auto">
          <a:xfrm rot="-704394">
            <a:off x="4506913" y="2138363"/>
            <a:ext cx="1198562" cy="1030287"/>
          </a:xfrm>
          <a:custGeom>
            <a:avLst/>
            <a:gdLst>
              <a:gd name="T0" fmla="*/ 0 w 1197735"/>
              <a:gd name="T1" fmla="*/ 1373717 h 772732"/>
              <a:gd name="T2" fmla="*/ 283531 w 1197735"/>
              <a:gd name="T3" fmla="*/ 457905 h 772732"/>
              <a:gd name="T4" fmla="*/ 1198562 w 1197735"/>
              <a:gd name="T5" fmla="*/ 0 h 772732"/>
              <a:gd name="T6" fmla="*/ 0 60000 65536"/>
              <a:gd name="T7" fmla="*/ 0 60000 65536"/>
              <a:gd name="T8" fmla="*/ 0 60000 65536"/>
              <a:gd name="T9" fmla="*/ 0 w 1197735"/>
              <a:gd name="T10" fmla="*/ 0 h 772732"/>
              <a:gd name="T11" fmla="*/ 1197735 w 1197735"/>
              <a:gd name="T12" fmla="*/ 772732 h 7727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97735" h="772732">
                <a:moveTo>
                  <a:pt x="0" y="772732"/>
                </a:moveTo>
                <a:cubicBezTo>
                  <a:pt x="41856" y="579549"/>
                  <a:pt x="83713" y="386366"/>
                  <a:pt x="283335" y="257577"/>
                </a:cubicBezTo>
                <a:cubicBezTo>
                  <a:pt x="482958" y="128788"/>
                  <a:pt x="840346" y="64394"/>
                  <a:pt x="1197735" y="0"/>
                </a:cubicBezTo>
              </a:path>
            </a:pathLst>
          </a:custGeom>
          <a:noFill/>
          <a:ln w="889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39" name="弧形箭號 (左彎) 8"/>
          <p:cNvSpPr>
            <a:spLocks noChangeArrowheads="1"/>
          </p:cNvSpPr>
          <p:nvPr/>
        </p:nvSpPr>
        <p:spPr bwMode="auto">
          <a:xfrm rot="5400000">
            <a:off x="7122319" y="2356644"/>
            <a:ext cx="450850" cy="1068388"/>
          </a:xfrm>
          <a:prstGeom prst="curvedLeftArrow">
            <a:avLst>
              <a:gd name="adj1" fmla="val 24992"/>
              <a:gd name="adj2" fmla="val 49962"/>
              <a:gd name="adj3" fmla="val 25000"/>
            </a:avLst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pic>
        <p:nvPicPr>
          <p:cNvPr id="18440" name="圖片 9" descr="web_hand_mouse_www_click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486150"/>
            <a:ext cx="246063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/>
          <p:nvPr/>
        </p:nvSpPr>
        <p:spPr>
          <a:xfrm>
            <a:off x="6643479" y="3103563"/>
            <a:ext cx="154484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ru-RU" altLang="zh-TW" b="1" dirty="0" smtClean="0">
                <a:solidFill>
                  <a:srgbClr val="0000FF"/>
                </a:solidFill>
                <a:latin typeface="Arial" charset="0"/>
              </a:rPr>
              <a:t>Скачивание</a:t>
            </a:r>
            <a:endParaRPr lang="zh-TW" altLang="en-US" b="1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18442" name="圖片 11" descr="FBGen+-+Topology++-+Fieldbus+-+overview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8" y="2546350"/>
            <a:ext cx="3824287" cy="364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443" name="肘形接點 20"/>
          <p:cNvCxnSpPr>
            <a:cxnSpLocks noChangeShapeType="1"/>
          </p:cNvCxnSpPr>
          <p:nvPr/>
        </p:nvCxnSpPr>
        <p:spPr bwMode="auto">
          <a:xfrm flipV="1">
            <a:off x="1417638" y="4398963"/>
            <a:ext cx="971550" cy="193675"/>
          </a:xfrm>
          <a:prstGeom prst="bentConnector3">
            <a:avLst>
              <a:gd name="adj1" fmla="val 426"/>
            </a:avLst>
          </a:prstGeom>
          <a:noFill/>
          <a:ln w="508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4" name="肘形接點 37"/>
          <p:cNvCxnSpPr>
            <a:cxnSpLocks noChangeShapeType="1"/>
          </p:cNvCxnSpPr>
          <p:nvPr/>
        </p:nvCxnSpPr>
        <p:spPr bwMode="auto">
          <a:xfrm rot="5400000">
            <a:off x="2391569" y="3383756"/>
            <a:ext cx="736600" cy="255588"/>
          </a:xfrm>
          <a:prstGeom prst="bentConnector3">
            <a:avLst>
              <a:gd name="adj1" fmla="val 41060"/>
            </a:avLst>
          </a:prstGeom>
          <a:noFill/>
          <a:ln w="50800" algn="ctr">
            <a:solidFill>
              <a:srgbClr val="FFFF00"/>
            </a:solidFill>
            <a:round/>
            <a:headEnd type="arrow" w="med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8445" name="群組 69"/>
          <p:cNvGrpSpPr>
            <a:grpSpLocks/>
          </p:cNvGrpSpPr>
          <p:nvPr/>
        </p:nvGrpSpPr>
        <p:grpSpPr bwMode="auto">
          <a:xfrm>
            <a:off x="1560513" y="4902200"/>
            <a:ext cx="547687" cy="333375"/>
            <a:chOff x="1561071" y="4901516"/>
            <a:chExt cx="547819" cy="333630"/>
          </a:xfrm>
        </p:grpSpPr>
        <p:cxnSp>
          <p:nvCxnSpPr>
            <p:cNvPr id="18451" name="直線接點 62"/>
            <p:cNvCxnSpPr>
              <a:cxnSpLocks noChangeShapeType="1"/>
            </p:cNvCxnSpPr>
            <p:nvPr/>
          </p:nvCxnSpPr>
          <p:spPr bwMode="auto">
            <a:xfrm>
              <a:off x="1561071" y="5128054"/>
              <a:ext cx="535459" cy="0"/>
            </a:xfrm>
            <a:prstGeom prst="line">
              <a:avLst/>
            </a:prstGeom>
            <a:noFill/>
            <a:ln w="50800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52" name="直線接點 63"/>
            <p:cNvCxnSpPr>
              <a:cxnSpLocks noChangeShapeType="1"/>
            </p:cNvCxnSpPr>
            <p:nvPr/>
          </p:nvCxnSpPr>
          <p:spPr bwMode="auto">
            <a:xfrm rot="16200000" flipH="1">
              <a:off x="1466337" y="5016845"/>
              <a:ext cx="234778" cy="4119"/>
            </a:xfrm>
            <a:prstGeom prst="line">
              <a:avLst/>
            </a:prstGeom>
            <a:noFill/>
            <a:ln w="50800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453" name="直線接點 66"/>
            <p:cNvCxnSpPr>
              <a:cxnSpLocks noChangeShapeType="1"/>
            </p:cNvCxnSpPr>
            <p:nvPr/>
          </p:nvCxnSpPr>
          <p:spPr bwMode="auto">
            <a:xfrm rot="5400000">
              <a:off x="2042987" y="5169243"/>
              <a:ext cx="131803" cy="3"/>
            </a:xfrm>
            <a:prstGeom prst="line">
              <a:avLst/>
            </a:prstGeom>
            <a:noFill/>
            <a:ln w="50800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8446" name="直線接點 70"/>
          <p:cNvCxnSpPr>
            <a:cxnSpLocks noChangeShapeType="1"/>
          </p:cNvCxnSpPr>
          <p:nvPr/>
        </p:nvCxnSpPr>
        <p:spPr bwMode="auto">
          <a:xfrm rot="5400000">
            <a:off x="2310606" y="4358482"/>
            <a:ext cx="131763" cy="0"/>
          </a:xfrm>
          <a:prstGeom prst="line">
            <a:avLst/>
          </a:prstGeom>
          <a:noFill/>
          <a:ln w="50800" algn="ctr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" name="文字方塊 71"/>
          <p:cNvSpPr txBox="1"/>
          <p:nvPr/>
        </p:nvSpPr>
        <p:spPr>
          <a:xfrm>
            <a:off x="7341885" y="1059656"/>
            <a:ext cx="155446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ru-RU" altLang="zh-TW" b="1" dirty="0" smtClean="0">
                <a:solidFill>
                  <a:srgbClr val="0000FF"/>
                </a:solidFill>
                <a:latin typeface="Arial" charset="0"/>
              </a:rPr>
              <a:t>Контроллер</a:t>
            </a:r>
            <a:endParaRPr lang="zh-TW" altLang="en-US" b="1" dirty="0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73" name="文字方塊 72"/>
          <p:cNvSpPr txBox="1"/>
          <p:nvPr/>
        </p:nvSpPr>
        <p:spPr>
          <a:xfrm>
            <a:off x="5865390" y="1059656"/>
            <a:ext cx="99578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altLang="zh-TW" b="1" dirty="0" smtClean="0">
                <a:solidFill>
                  <a:srgbClr val="0000FF"/>
                </a:solidFill>
                <a:latin typeface="+mn-lt"/>
              </a:rPr>
              <a:t>Клиент</a:t>
            </a:r>
            <a:endParaRPr lang="en-US" altLang="zh-TW" b="1" dirty="0">
              <a:solidFill>
                <a:srgbClr val="0000FF"/>
              </a:solidFill>
              <a:latin typeface="+mn-lt"/>
            </a:endParaRPr>
          </a:p>
        </p:txBody>
      </p:sp>
      <p:pic>
        <p:nvPicPr>
          <p:cNvPr id="1844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25" y="4430713"/>
            <a:ext cx="2227263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Резервирование данных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zh-TW" b="0" dirty="0" smtClean="0"/>
              <a:t>Часы всех устройств в группе синхронизируются </a:t>
            </a:r>
            <a:r>
              <a:rPr lang="ru-RU" altLang="zh-TW" dirty="0" smtClean="0">
                <a:solidFill>
                  <a:srgbClr val="FF0000"/>
                </a:solidFill>
              </a:rPr>
              <a:t>одним кликом</a:t>
            </a:r>
            <a:r>
              <a:rPr lang="en-US" altLang="zh-TW" b="0" dirty="0" smtClean="0"/>
              <a:t>!</a:t>
            </a:r>
            <a:endParaRPr lang="en-US" altLang="zh-TW" b="0" dirty="0" smtClean="0"/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2636838"/>
            <a:ext cx="4371975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圖片 4" descr="time sync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5" y="2574925"/>
            <a:ext cx="198596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2" name="群組 23"/>
          <p:cNvGrpSpPr>
            <a:grpSpLocks/>
          </p:cNvGrpSpPr>
          <p:nvPr/>
        </p:nvGrpSpPr>
        <p:grpSpPr bwMode="auto">
          <a:xfrm>
            <a:off x="1806575" y="4452938"/>
            <a:ext cx="1954213" cy="1455737"/>
            <a:chOff x="1806146" y="4452963"/>
            <a:chExt cx="1954775" cy="1456038"/>
          </a:xfrm>
        </p:grpSpPr>
        <p:pic>
          <p:nvPicPr>
            <p:cNvPr id="19466" name="圖片 5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1806146" y="445296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7" name="圖片 6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2292590" y="445296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8" name="圖片 7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2780270" y="445296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9" name="圖片 8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3270833" y="445296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0" name="圖片 11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1806146" y="494064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1" name="圖片 12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2292590" y="494064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2" name="圖片 13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2780270" y="494064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3" name="圖片 14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3270833" y="4940643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4" name="圖片 16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1806146" y="5424204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5" name="圖片 17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2292590" y="5424204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6" name="圖片 18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2780270" y="5424204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7" name="圖片 19" descr="time sync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39" t="66260" r="49754"/>
            <a:stretch>
              <a:fillRect/>
            </a:stretch>
          </p:blipFill>
          <p:spPr bwMode="auto">
            <a:xfrm>
              <a:off x="3270833" y="5424204"/>
              <a:ext cx="490088" cy="48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63" name="弧形向右箭號 21"/>
          <p:cNvSpPr>
            <a:spLocks noChangeArrowheads="1"/>
          </p:cNvSpPr>
          <p:nvPr/>
        </p:nvSpPr>
        <p:spPr bwMode="auto">
          <a:xfrm>
            <a:off x="715963" y="3216275"/>
            <a:ext cx="944562" cy="1965325"/>
          </a:xfrm>
          <a:prstGeom prst="curvedRightArrow">
            <a:avLst>
              <a:gd name="adj1" fmla="val 24997"/>
              <a:gd name="adj2" fmla="val 50004"/>
              <a:gd name="adj3" fmla="val 25000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eaLnBrk="1" hangingPunct="1"/>
            <a:endParaRPr lang="zh-TW" altLang="en-US"/>
          </a:p>
        </p:txBody>
      </p:sp>
      <p:pic>
        <p:nvPicPr>
          <p:cNvPr id="19464" name="圖片 22" descr="web_hand_mouse_www_click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265973">
            <a:off x="6578600" y="4735513"/>
            <a:ext cx="344488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Синхронизация времени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zh-TW" sz="2800" b="0" dirty="0" smtClean="0"/>
              <a:t>Есть три версии сервера</a:t>
            </a:r>
            <a:endParaRPr lang="en-US" altLang="zh-TW" sz="2800" b="0" dirty="0" smtClean="0"/>
          </a:p>
          <a:p>
            <a:pPr lvl="1" eaLnBrk="1" hangingPunct="1"/>
            <a:r>
              <a:rPr lang="en-US" altLang="zh-TW" b="0" dirty="0" smtClean="0"/>
              <a:t>Win32</a:t>
            </a:r>
          </a:p>
          <a:p>
            <a:pPr lvl="1" eaLnBrk="1" hangingPunct="1"/>
            <a:r>
              <a:rPr lang="en-US" altLang="zh-TW" b="0" dirty="0" smtClean="0"/>
              <a:t>WinCE </a:t>
            </a:r>
            <a:r>
              <a:rPr lang="ru-RU" altLang="zh-TW" b="0" dirty="0" smtClean="0"/>
              <a:t>для</a:t>
            </a:r>
            <a:r>
              <a:rPr lang="en-US" altLang="zh-TW" b="0" dirty="0" smtClean="0"/>
              <a:t> X86</a:t>
            </a:r>
          </a:p>
          <a:p>
            <a:pPr lvl="1" eaLnBrk="1" hangingPunct="1"/>
            <a:r>
              <a:rPr lang="en-US" altLang="zh-TW" b="0" dirty="0" smtClean="0"/>
              <a:t>WinCE </a:t>
            </a:r>
            <a:r>
              <a:rPr lang="ru-RU" altLang="zh-TW" b="0" dirty="0" smtClean="0"/>
              <a:t>для</a:t>
            </a:r>
            <a:r>
              <a:rPr lang="en-US" altLang="zh-TW" b="0" dirty="0" smtClean="0"/>
              <a:t> ARM</a:t>
            </a:r>
          </a:p>
          <a:p>
            <a:pPr eaLnBrk="1" hangingPunct="1"/>
            <a:r>
              <a:rPr lang="ru-RU" altLang="zh-TW" sz="2800" b="0" dirty="0" smtClean="0"/>
              <a:t>После установки и запуска в </a:t>
            </a:r>
            <a:r>
              <a:rPr lang="ru-RU" altLang="zh-TW" sz="2800" b="0" dirty="0" err="1" smtClean="0"/>
              <a:t>тее</a:t>
            </a:r>
            <a:r>
              <a:rPr lang="ru-RU" altLang="zh-TW" sz="2800" b="0" dirty="0" smtClean="0"/>
              <a:t> появится иконка</a:t>
            </a:r>
            <a:endParaRPr lang="en-US" altLang="zh-TW" sz="2800" b="0" dirty="0" smtClean="0"/>
          </a:p>
          <a:p>
            <a:pPr eaLnBrk="1" hangingPunct="1"/>
            <a:endParaRPr lang="en-US" altLang="zh-TW" b="0" dirty="0" smtClean="0"/>
          </a:p>
          <a:p>
            <a:pPr eaLnBrk="1" hangingPunct="1"/>
            <a:r>
              <a:rPr lang="ru-RU" altLang="zh-TW" sz="2800" b="0" dirty="0" smtClean="0"/>
              <a:t>При попытке установки не на устройствах </a:t>
            </a:r>
            <a:r>
              <a:rPr lang="en-US" altLang="zh-TW" sz="2800" b="0" dirty="0" smtClean="0"/>
              <a:t>Advantech</a:t>
            </a:r>
            <a:r>
              <a:rPr lang="ru-RU" altLang="zh-TW" sz="2800" b="0" dirty="0" smtClean="0"/>
              <a:t> -</a:t>
            </a:r>
            <a:r>
              <a:rPr lang="en-US" altLang="zh-TW" sz="2800" b="0" dirty="0" smtClean="0"/>
              <a:t>&gt;</a:t>
            </a:r>
          </a:p>
          <a:p>
            <a:endParaRPr lang="zh-TW" altLang="en-US" dirty="0" smtClean="0"/>
          </a:p>
        </p:txBody>
      </p:sp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050" y="3433763"/>
            <a:ext cx="13303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3" y="5065713"/>
            <a:ext cx="36290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Серверная часть - установка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zh-TW" b="0" dirty="0" smtClean="0"/>
              <a:t>Панель управления вызывается по клику на иконке в </a:t>
            </a:r>
            <a:r>
              <a:rPr lang="ru-RU" altLang="zh-TW" b="0" dirty="0" err="1" smtClean="0"/>
              <a:t>трее</a:t>
            </a:r>
            <a:r>
              <a:rPr lang="ru-RU" altLang="zh-TW" b="0" dirty="0" smtClean="0"/>
              <a:t>.</a:t>
            </a:r>
            <a:endParaRPr lang="en-US" altLang="zh-TW" b="0" dirty="0" smtClean="0"/>
          </a:p>
          <a:p>
            <a:endParaRPr lang="en-US" altLang="zh-TW" b="0" dirty="0" smtClean="0"/>
          </a:p>
          <a:p>
            <a:endParaRPr lang="en-US" altLang="zh-TW" b="0" dirty="0" smtClean="0"/>
          </a:p>
          <a:p>
            <a:endParaRPr lang="en-US" altLang="zh-TW" b="0" dirty="0" smtClean="0"/>
          </a:p>
          <a:p>
            <a:endParaRPr lang="en-US" altLang="zh-TW" b="0" dirty="0" smtClean="0"/>
          </a:p>
          <a:p>
            <a:pPr marL="0" indent="0">
              <a:buNone/>
            </a:pPr>
            <a:r>
              <a:rPr lang="ru-RU" altLang="zh-TW" b="0" dirty="0" smtClean="0"/>
              <a:t/>
            </a:r>
            <a:br>
              <a:rPr lang="ru-RU" altLang="zh-TW" b="0" dirty="0" smtClean="0"/>
            </a:br>
            <a:endParaRPr lang="en-US" altLang="zh-TW" b="0" dirty="0" smtClean="0"/>
          </a:p>
          <a:p>
            <a:r>
              <a:rPr lang="en-US" altLang="zh-TW" b="0" dirty="0" smtClean="0"/>
              <a:t>“</a:t>
            </a:r>
            <a:r>
              <a:rPr lang="en-US" altLang="zh-TW" b="0" dirty="0" smtClean="0"/>
              <a:t>Hide” </a:t>
            </a:r>
            <a:r>
              <a:rPr lang="ru-RU" altLang="zh-TW" b="0" dirty="0" smtClean="0"/>
              <a:t>минимизирует утилиту в </a:t>
            </a:r>
            <a:r>
              <a:rPr lang="ru-RU" altLang="zh-TW" b="0" dirty="0" err="1" smtClean="0"/>
              <a:t>трей</a:t>
            </a:r>
            <a:endParaRPr lang="en-US" altLang="zh-TW" b="0" dirty="0" smtClean="0"/>
          </a:p>
          <a:p>
            <a:r>
              <a:rPr lang="en-US" altLang="zh-TW" b="0" dirty="0" smtClean="0"/>
              <a:t>“Disconnect”</a:t>
            </a:r>
            <a:r>
              <a:rPr lang="ru-RU" altLang="zh-TW" b="0" dirty="0" smtClean="0"/>
              <a:t> отключает текущих клиентов</a:t>
            </a:r>
            <a:endParaRPr lang="en-US" altLang="zh-TW" b="0" dirty="0" smtClean="0"/>
          </a:p>
          <a:p>
            <a:endParaRPr lang="zh-TW" altLang="en-US" dirty="0" smtClean="0"/>
          </a:p>
        </p:txBody>
      </p:sp>
      <p:pic>
        <p:nvPicPr>
          <p:cNvPr id="22532" name="Picture 18" descr="t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288" y="1968500"/>
            <a:ext cx="625792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35725"/>
            <a:ext cx="19208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Серверная часть - работа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訂設計">
  <a:themeElements>
    <a:clrScheme name="自訂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訂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自訂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Advantech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5_Stream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10902</TotalTime>
  <Words>555</Words>
  <Application>Microsoft Office PowerPoint</Application>
  <PresentationFormat>Экран (4:3)</PresentationFormat>
  <Paragraphs>138</Paragraphs>
  <Slides>15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5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1_Stream</vt:lpstr>
      <vt:lpstr>Stream</vt:lpstr>
      <vt:lpstr>自訂設計</vt:lpstr>
      <vt:lpstr>Advantech</vt:lpstr>
      <vt:lpstr>45_Stream</vt:lpstr>
      <vt:lpstr>點陣圖影像</vt:lpstr>
      <vt:lpstr>PBrush</vt:lpstr>
      <vt:lpstr>Презентация PowerPoint</vt:lpstr>
      <vt:lpstr>Advantech DiagAnywhere</vt:lpstr>
      <vt:lpstr>Сервер штатно встроен:</vt:lpstr>
      <vt:lpstr>Структура системы</vt:lpstr>
      <vt:lpstr>Удаленное управление</vt:lpstr>
      <vt:lpstr>Резервирование данных</vt:lpstr>
      <vt:lpstr>Синхронизация времени</vt:lpstr>
      <vt:lpstr>Серверная часть - установка</vt:lpstr>
      <vt:lpstr>Серверная часть - работа</vt:lpstr>
      <vt:lpstr>Серверная часть - конфигурация</vt:lpstr>
      <vt:lpstr>Основные функции клиента</vt:lpstr>
      <vt:lpstr>Основные функции клиента</vt:lpstr>
      <vt:lpstr>Основные функции клиента</vt:lpstr>
      <vt:lpstr>Основные функции клиента</vt:lpstr>
      <vt:lpstr>Презентация PowerPoint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x</dc:creator>
  <cp:lastModifiedBy>Alexander Lifanov</cp:lastModifiedBy>
  <cp:revision>869</cp:revision>
  <dcterms:created xsi:type="dcterms:W3CDTF">2004-01-16T02:40:24Z</dcterms:created>
  <dcterms:modified xsi:type="dcterms:W3CDTF">2013-12-05T08:16:10Z</dcterms:modified>
</cp:coreProperties>
</file>