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 id="2147483686" r:id="rId6"/>
    <p:sldMasterId id="2147483698" r:id="rId7"/>
    <p:sldMasterId id="2147483712" r:id="rId8"/>
  </p:sldMasterIdLst>
  <p:notesMasterIdLst>
    <p:notesMasterId r:id="rId31"/>
  </p:notesMasterIdLst>
  <p:sldIdLst>
    <p:sldId id="257" r:id="rId9"/>
    <p:sldId id="408" r:id="rId10"/>
    <p:sldId id="385" r:id="rId11"/>
    <p:sldId id="445" r:id="rId12"/>
    <p:sldId id="446" r:id="rId13"/>
    <p:sldId id="400" r:id="rId14"/>
    <p:sldId id="447" r:id="rId15"/>
    <p:sldId id="399" r:id="rId16"/>
    <p:sldId id="403" r:id="rId17"/>
    <p:sldId id="432" r:id="rId18"/>
    <p:sldId id="448" r:id="rId19"/>
    <p:sldId id="434" r:id="rId20"/>
    <p:sldId id="422" r:id="rId21"/>
    <p:sldId id="443" r:id="rId22"/>
    <p:sldId id="411" r:id="rId23"/>
    <p:sldId id="412" r:id="rId24"/>
    <p:sldId id="429" r:id="rId25"/>
    <p:sldId id="430" r:id="rId26"/>
    <p:sldId id="414" r:id="rId27"/>
    <p:sldId id="433" r:id="rId28"/>
    <p:sldId id="449" r:id="rId29"/>
    <p:sldId id="444" r:id="rId30"/>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3A87"/>
    <a:srgbClr val="3493EB"/>
    <a:srgbClr val="CE2E0A"/>
    <a:srgbClr val="1F6AA0"/>
    <a:srgbClr val="96E8A3"/>
    <a:srgbClr val="B8FDB1"/>
    <a:srgbClr val="404040"/>
    <a:srgbClr val="415665"/>
    <a:srgbClr val="07A944"/>
    <a:srgbClr val="DE86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無樣式、無格線">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佈景主題樣式 1 - 輔色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9D7B26C5-4107-4FEC-AEDC-1716B250A1EF}" styleName="淺色樣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D27102A9-8310-4765-A935-A1911B00CA55}" styleName="淺色樣式 1 - 輔色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793D81CF-94F2-401A-BA57-92F5A7B2D0C5}" styleName="中等深淺樣式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淺色樣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中等深淺樣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淺色樣式 3 - 輔色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8799B23B-EC83-4686-B30A-512413B5E67A}" styleName="淺色樣式 3 - 輔色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淺色樣式 2 - 輔色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等深淺樣式 1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E9639D4-E3E2-4D34-9284-5A2195B3D0D7}" styleName="淺色樣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02" autoAdjust="0"/>
    <p:restoredTop sz="80462" autoAdjust="0"/>
  </p:normalViewPr>
  <p:slideViewPr>
    <p:cSldViewPr>
      <p:cViewPr>
        <p:scale>
          <a:sx n="70" d="100"/>
          <a:sy n="70" d="100"/>
        </p:scale>
        <p:origin x="-1266" y="216"/>
      </p:cViewPr>
      <p:guideLst>
        <p:guide orient="horz" pos="2160"/>
        <p:guide pos="2880"/>
      </p:guideLst>
    </p:cSldViewPr>
  </p:slideViewPr>
  <p:outlineViewPr>
    <p:cViewPr>
      <p:scale>
        <a:sx n="33" d="100"/>
        <a:sy n="33" d="100"/>
      </p:scale>
      <p:origin x="0" y="766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tableStyles" Target="tableStyles.xml"/><Relationship Id="rId8" Type="http://schemas.openxmlformats.org/officeDocument/2006/relationships/slideMaster" Target="slideMasters/slideMaster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1872DB-7210-4D3D-9824-970EDD7910B7}" type="datetimeFigureOut">
              <a:rPr lang="zh-TW" altLang="en-US" smtClean="0"/>
              <a:pPr/>
              <a:t>2013/12/5</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EA94DB-BFB9-4A0F-9E91-EC97297E5AE9}" type="slidenum">
              <a:rPr lang="zh-TW" altLang="en-US" smtClean="0"/>
              <a:pPr/>
              <a:t>‹#›</a:t>
            </a:fld>
            <a:endParaRPr lang="zh-TW" altLang="en-US"/>
          </a:p>
        </p:txBody>
      </p:sp>
    </p:spTree>
    <p:extLst>
      <p:ext uri="{BB962C8B-B14F-4D97-AF65-F5344CB8AC3E}">
        <p14:creationId xmlns:p14="http://schemas.microsoft.com/office/powerpoint/2010/main" val="18413689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1143000" y="685800"/>
            <a:ext cx="4572000" cy="3429000"/>
          </a:xfrm>
        </p:spPr>
      </p:sp>
      <p:sp>
        <p:nvSpPr>
          <p:cNvPr id="3" name="備忘稿版面配置區 2"/>
          <p:cNvSpPr>
            <a:spLocks noGrp="1"/>
          </p:cNvSpPr>
          <p:nvPr>
            <p:ph type="body" idx="1"/>
          </p:nvPr>
        </p:nvSpPr>
        <p:spPr/>
        <p:txBody>
          <a:bodyPr>
            <a:normAutofit/>
          </a:bodyPr>
          <a:lstStyle/>
          <a:p>
            <a:r>
              <a:rPr lang="en-US" altLang="zh-TW" dirty="0" smtClean="0"/>
              <a:t>Advantech</a:t>
            </a:r>
            <a:r>
              <a:rPr lang="en-US" altLang="zh-TW" baseline="0" dirty="0" smtClean="0"/>
              <a:t> WebAccess V7.1 Sales kit</a:t>
            </a:r>
            <a:endParaRPr lang="zh-TW" altLang="en-US" dirty="0"/>
          </a:p>
        </p:txBody>
      </p:sp>
      <p:sp>
        <p:nvSpPr>
          <p:cNvPr id="4" name="投影片編號版面配置區 3"/>
          <p:cNvSpPr>
            <a:spLocks noGrp="1"/>
          </p:cNvSpPr>
          <p:nvPr>
            <p:ph type="sldNum" sz="quarter" idx="10"/>
          </p:nvPr>
        </p:nvSpPr>
        <p:spPr/>
        <p:txBody>
          <a:bodyPr/>
          <a:lstStyle/>
          <a:p>
            <a:pPr>
              <a:defRPr/>
            </a:pPr>
            <a:fld id="{BE8D6256-EAA9-4519-990C-16C63A3C8F25}" type="slidenum">
              <a:rPr lang="en-US" altLang="zh-TW" smtClean="0">
                <a:solidFill>
                  <a:prstClr val="black"/>
                </a:solidFill>
              </a:rPr>
              <a:pPr>
                <a:defRPr/>
              </a:pPr>
              <a:t>1</a:t>
            </a:fld>
            <a:endParaRPr lang="en-US" altLang="zh-TW"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solidFill>
                  <a:schemeClr val="bg2"/>
                </a:solidFill>
                <a:ea typeface="微軟正黑體" pitchFamily="34" charset="-120"/>
                <a:cs typeface="Tahoma" pitchFamily="34" charset="0"/>
              </a:rPr>
              <a:t>In WebAccess browser-based </a:t>
            </a:r>
            <a:r>
              <a:rPr lang="en-US" altLang="zh-TW" sz="1200" dirty="0" err="1" smtClean="0">
                <a:solidFill>
                  <a:schemeClr val="bg2"/>
                </a:solidFill>
                <a:ea typeface="微軟正黑體" pitchFamily="34" charset="-120"/>
                <a:cs typeface="Tahoma" pitchFamily="34" charset="0"/>
              </a:rPr>
              <a:t>config</a:t>
            </a:r>
            <a:r>
              <a:rPr lang="en-US" altLang="zh-TW" sz="1200" dirty="0" smtClean="0">
                <a:solidFill>
                  <a:schemeClr val="bg2"/>
                </a:solidFill>
                <a:ea typeface="微軟正黑體" pitchFamily="34" charset="-120"/>
                <a:cs typeface="Tahoma" pitchFamily="34" charset="0"/>
              </a:rPr>
              <a:t> page,</a:t>
            </a:r>
            <a:r>
              <a:rPr lang="en-US" altLang="zh-TW" sz="1200" baseline="0" dirty="0" smtClean="0">
                <a:solidFill>
                  <a:schemeClr val="bg2"/>
                </a:solidFill>
                <a:ea typeface="微軟正黑體" pitchFamily="34" charset="-120"/>
                <a:cs typeface="Tahoma" pitchFamily="34" charset="0"/>
              </a:rPr>
              <a:t> WebAccess provide </a:t>
            </a:r>
            <a:r>
              <a:rPr lang="en-US" altLang="zh-TW" sz="1200" dirty="0" err="1" smtClean="0">
                <a:solidFill>
                  <a:schemeClr val="bg2"/>
                </a:solidFill>
                <a:ea typeface="微軟正黑體" pitchFamily="34" charset="-120"/>
                <a:cs typeface="Tahoma" pitchFamily="34" charset="0"/>
              </a:rPr>
              <a:t>AdvDAinfo</a:t>
            </a:r>
            <a:r>
              <a:rPr lang="en-US" altLang="zh-TW" sz="1200" dirty="0" smtClean="0">
                <a:solidFill>
                  <a:schemeClr val="bg2"/>
                </a:solidFill>
                <a:ea typeface="微軟正黑體" pitchFamily="34" charset="-120"/>
                <a:cs typeface="Tahoma" pitchFamily="34" charset="0"/>
              </a:rPr>
              <a:t> as </a:t>
            </a:r>
            <a:r>
              <a:rPr lang="en-US" altLang="zh-TW" sz="1200" dirty="0" err="1" smtClean="0">
                <a:solidFill>
                  <a:schemeClr val="bg2"/>
                </a:solidFill>
                <a:ea typeface="微軟正黑體" pitchFamily="34" charset="-120"/>
                <a:cs typeface="Tahoma" pitchFamily="34" charset="0"/>
              </a:rPr>
              <a:t>DiagAnywhere</a:t>
            </a:r>
            <a:r>
              <a:rPr lang="en-US" altLang="zh-TW" sz="1200" dirty="0" smtClean="0">
                <a:solidFill>
                  <a:schemeClr val="bg2"/>
                </a:solidFill>
                <a:ea typeface="微軟正黑體" pitchFamily="34" charset="-120"/>
                <a:cs typeface="Tahoma" pitchFamily="34" charset="0"/>
              </a:rPr>
              <a:t> Info Driver to build</a:t>
            </a:r>
            <a:r>
              <a:rPr lang="en-US" altLang="zh-TW" sz="1200" baseline="0" dirty="0" smtClean="0">
                <a:solidFill>
                  <a:schemeClr val="bg2"/>
                </a:solidFill>
                <a:ea typeface="微軟正黑體" pitchFamily="34" charset="-120"/>
                <a:cs typeface="Tahoma" pitchFamily="34" charset="0"/>
              </a:rPr>
              <a:t> the UNO/TPC health check data. User can get </a:t>
            </a:r>
            <a:r>
              <a:rPr lang="en-US" altLang="zh-TW" sz="1200" dirty="0" err="1" smtClean="0">
                <a:solidFill>
                  <a:schemeClr val="bg2"/>
                </a:solidFill>
                <a:ea typeface="微軟正黑體" pitchFamily="34" charset="-120"/>
                <a:cs typeface="Tahoma" pitchFamily="34" charset="0"/>
              </a:rPr>
              <a:t>DiagAnywhere</a:t>
            </a:r>
            <a:r>
              <a:rPr lang="en-US" altLang="zh-TW" sz="1200" dirty="0" smtClean="0">
                <a:solidFill>
                  <a:schemeClr val="bg2"/>
                </a:solidFill>
                <a:ea typeface="微軟正黑體" pitchFamily="34" charset="-120"/>
                <a:cs typeface="Tahoma" pitchFamily="34" charset="0"/>
              </a:rPr>
              <a:t> device data (CPU/BD Temp</a:t>
            </a:r>
            <a:r>
              <a:rPr lang="zh-TW" altLang="en-US" sz="1200" dirty="0" smtClean="0">
                <a:solidFill>
                  <a:schemeClr val="bg2"/>
                </a:solidFill>
                <a:ea typeface="微軟正黑體" pitchFamily="34" charset="-120"/>
                <a:cs typeface="Tahoma" pitchFamily="34" charset="0"/>
              </a:rPr>
              <a:t>，</a:t>
            </a:r>
            <a:r>
              <a:rPr lang="en-US" altLang="zh-TW" sz="1200" dirty="0" smtClean="0">
                <a:solidFill>
                  <a:schemeClr val="bg2"/>
                </a:solidFill>
                <a:ea typeface="微軟正黑體" pitchFamily="34" charset="-120"/>
                <a:cs typeface="Tahoma" pitchFamily="34" charset="0"/>
              </a:rPr>
              <a:t>CPU/Memory</a:t>
            </a:r>
            <a:r>
              <a:rPr lang="zh-TW" altLang="en-US" sz="1200" dirty="0" smtClean="0">
                <a:solidFill>
                  <a:schemeClr val="bg2"/>
                </a:solidFill>
                <a:ea typeface="微軟正黑體" pitchFamily="34" charset="-120"/>
                <a:cs typeface="Tahoma" pitchFamily="34" charset="0"/>
              </a:rPr>
              <a:t> </a:t>
            </a:r>
            <a:r>
              <a:rPr lang="en-US" altLang="zh-TW" sz="1200" dirty="0" smtClean="0">
                <a:solidFill>
                  <a:schemeClr val="bg2"/>
                </a:solidFill>
                <a:ea typeface="微軟正黑體" pitchFamily="34" charset="-120"/>
                <a:cs typeface="Tahoma" pitchFamily="34" charset="0"/>
              </a:rPr>
              <a:t>Usage</a:t>
            </a:r>
            <a:r>
              <a:rPr lang="zh-TW" altLang="en-US" sz="1200" dirty="0" smtClean="0">
                <a:solidFill>
                  <a:schemeClr val="bg2"/>
                </a:solidFill>
                <a:ea typeface="微軟正黑體" pitchFamily="34" charset="-120"/>
                <a:cs typeface="Tahoma" pitchFamily="34" charset="0"/>
              </a:rPr>
              <a:t>，</a:t>
            </a:r>
            <a:r>
              <a:rPr lang="en-US" altLang="zh-TW" sz="1200" dirty="0" smtClean="0">
                <a:solidFill>
                  <a:schemeClr val="bg2"/>
                </a:solidFill>
                <a:ea typeface="微軟正黑體" pitchFamily="34" charset="-120"/>
                <a:cs typeface="Tahoma" pitchFamily="34" charset="0"/>
              </a:rPr>
              <a:t>BD volt</a:t>
            </a:r>
            <a:r>
              <a:rPr lang="zh-TW" altLang="en-US" sz="1200" dirty="0" smtClean="0">
                <a:solidFill>
                  <a:schemeClr val="bg2"/>
                </a:solidFill>
                <a:ea typeface="微軟正黑體" pitchFamily="34" charset="-120"/>
                <a:cs typeface="Tahoma" pitchFamily="34" charset="0"/>
              </a:rPr>
              <a:t> </a:t>
            </a:r>
            <a:r>
              <a:rPr lang="en-US" altLang="zh-TW" sz="1200" dirty="0" smtClean="0">
                <a:solidFill>
                  <a:schemeClr val="bg2"/>
                </a:solidFill>
                <a:ea typeface="微軟正黑體" pitchFamily="34" charset="-120"/>
                <a:cs typeface="Tahoma" pitchFamily="34" charset="0"/>
              </a:rPr>
              <a:t>) once</a:t>
            </a:r>
            <a:r>
              <a:rPr lang="zh-TW" altLang="en-US" sz="1200" dirty="0" smtClean="0">
                <a:solidFill>
                  <a:schemeClr val="bg2"/>
                </a:solidFill>
                <a:ea typeface="微軟正黑體" pitchFamily="34" charset="-120"/>
                <a:cs typeface="Tahoma" pitchFamily="34" charset="0"/>
              </a:rPr>
              <a:t> </a:t>
            </a:r>
            <a:r>
              <a:rPr lang="en-US" altLang="zh-TW" sz="1200" dirty="0" smtClean="0">
                <a:solidFill>
                  <a:schemeClr val="bg2"/>
                </a:solidFill>
                <a:ea typeface="微軟正黑體" pitchFamily="34" charset="-120"/>
                <a:cs typeface="Tahoma" pitchFamily="34" charset="0"/>
              </a:rPr>
              <a:t>by “add block” function. After building data in WebAccess,</a:t>
            </a:r>
            <a:r>
              <a:rPr lang="en-US" altLang="zh-TW" sz="1200" baseline="0" dirty="0" smtClean="0">
                <a:solidFill>
                  <a:schemeClr val="bg2"/>
                </a:solidFill>
                <a:ea typeface="微軟正黑體" pitchFamily="34" charset="-120"/>
                <a:cs typeface="Tahoma" pitchFamily="34" charset="0"/>
              </a:rPr>
              <a:t> users can use </a:t>
            </a:r>
            <a:r>
              <a:rPr lang="en-US" altLang="zh-TW" sz="1200" baseline="0" dirty="0" err="1" smtClean="0">
                <a:solidFill>
                  <a:schemeClr val="bg2"/>
                </a:solidFill>
                <a:ea typeface="微軟正黑體" pitchFamily="34" charset="-120"/>
                <a:cs typeface="Tahoma" pitchFamily="34" charset="0"/>
              </a:rPr>
              <a:t>DiagAnywhere</a:t>
            </a:r>
            <a:r>
              <a:rPr lang="en-US" altLang="zh-TW" sz="1200" baseline="0" dirty="0" smtClean="0">
                <a:solidFill>
                  <a:schemeClr val="bg2"/>
                </a:solidFill>
                <a:ea typeface="微軟正黑體" pitchFamily="34" charset="-120"/>
                <a:cs typeface="Tahoma" pitchFamily="34" charset="0"/>
              </a:rPr>
              <a:t> Info data to </a:t>
            </a:r>
            <a:r>
              <a:rPr lang="en-US" altLang="zh-TW" sz="1200" baseline="0" dirty="0" err="1" smtClean="0">
                <a:solidFill>
                  <a:schemeClr val="bg2"/>
                </a:solidFill>
                <a:ea typeface="微軟正黑體" pitchFamily="34" charset="-120"/>
                <a:cs typeface="Tahoma" pitchFamily="34" charset="0"/>
              </a:rPr>
              <a:t>config</a:t>
            </a:r>
            <a:r>
              <a:rPr lang="en-US" altLang="zh-TW" sz="1200" baseline="0" dirty="0" smtClean="0">
                <a:solidFill>
                  <a:schemeClr val="bg2"/>
                </a:solidFill>
                <a:ea typeface="微軟正黑體" pitchFamily="34" charset="-120"/>
                <a:cs typeface="Tahoma" pitchFamily="34" charset="0"/>
              </a:rPr>
              <a:t> the functions, like Alarm, Google Maps, and Data log…etc in WebAccess.</a:t>
            </a:r>
          </a:p>
          <a:p>
            <a:pPr marL="0" marR="0" lvl="1" indent="0" algn="l" defTabSz="914400" rtl="0" eaLnBrk="1" fontAlgn="auto" latinLnBrk="0" hangingPunct="1">
              <a:lnSpc>
                <a:spcPct val="100000"/>
              </a:lnSpc>
              <a:spcBef>
                <a:spcPts val="0"/>
              </a:spcBef>
              <a:spcAft>
                <a:spcPts val="0"/>
              </a:spcAft>
              <a:buClrTx/>
              <a:buSzTx/>
              <a:buFontTx/>
              <a:buNone/>
              <a:tabLst/>
              <a:defRPr/>
            </a:pPr>
            <a:endParaRPr lang="zh-TW" altLang="en-US" dirty="0"/>
          </a:p>
        </p:txBody>
      </p:sp>
      <p:sp>
        <p:nvSpPr>
          <p:cNvPr id="4" name="投影片編號版面配置區 3"/>
          <p:cNvSpPr>
            <a:spLocks noGrp="1"/>
          </p:cNvSpPr>
          <p:nvPr>
            <p:ph type="sldNum" sz="quarter" idx="10"/>
          </p:nvPr>
        </p:nvSpPr>
        <p:spPr/>
        <p:txBody>
          <a:bodyPr/>
          <a:lstStyle/>
          <a:p>
            <a:fld id="{B1EA94DB-BFB9-4A0F-9E91-EC97297E5AE9}" type="slidenum">
              <a:rPr lang="zh-TW" altLang="en-US" smtClean="0"/>
              <a:pPr/>
              <a:t>10</a:t>
            </a:fld>
            <a:endParaRPr lang="zh-TW"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solidFill>
                  <a:schemeClr val="bg2"/>
                </a:solidFill>
                <a:ea typeface="微軟正黑體" pitchFamily="34" charset="-120"/>
                <a:cs typeface="Tahoma" pitchFamily="34" charset="0"/>
              </a:rPr>
              <a:t>In WebAccess browser-based </a:t>
            </a:r>
            <a:r>
              <a:rPr lang="en-US" altLang="zh-TW" sz="1200" dirty="0" err="1" smtClean="0">
                <a:solidFill>
                  <a:schemeClr val="bg2"/>
                </a:solidFill>
                <a:ea typeface="微軟正黑體" pitchFamily="34" charset="-120"/>
                <a:cs typeface="Tahoma" pitchFamily="34" charset="0"/>
              </a:rPr>
              <a:t>config</a:t>
            </a:r>
            <a:r>
              <a:rPr lang="en-US" altLang="zh-TW" sz="1200" dirty="0" smtClean="0">
                <a:solidFill>
                  <a:schemeClr val="bg2"/>
                </a:solidFill>
                <a:ea typeface="微軟正黑體" pitchFamily="34" charset="-120"/>
                <a:cs typeface="Tahoma" pitchFamily="34" charset="0"/>
              </a:rPr>
              <a:t> page,</a:t>
            </a:r>
            <a:r>
              <a:rPr lang="en-US" altLang="zh-TW" sz="1200" baseline="0" dirty="0" smtClean="0">
                <a:solidFill>
                  <a:schemeClr val="bg2"/>
                </a:solidFill>
                <a:ea typeface="微軟正黑體" pitchFamily="34" charset="-120"/>
                <a:cs typeface="Tahoma" pitchFamily="34" charset="0"/>
              </a:rPr>
              <a:t> WebAccess provide </a:t>
            </a:r>
            <a:r>
              <a:rPr lang="en-US" altLang="zh-TW" sz="1200" dirty="0" err="1" smtClean="0">
                <a:solidFill>
                  <a:schemeClr val="bg2"/>
                </a:solidFill>
                <a:ea typeface="微軟正黑體" pitchFamily="34" charset="-120"/>
                <a:cs typeface="Tahoma" pitchFamily="34" charset="0"/>
              </a:rPr>
              <a:t>AdvDAinfo</a:t>
            </a:r>
            <a:r>
              <a:rPr lang="en-US" altLang="zh-TW" sz="1200" dirty="0" smtClean="0">
                <a:solidFill>
                  <a:schemeClr val="bg2"/>
                </a:solidFill>
                <a:ea typeface="微軟正黑體" pitchFamily="34" charset="-120"/>
                <a:cs typeface="Tahoma" pitchFamily="34" charset="0"/>
              </a:rPr>
              <a:t> as </a:t>
            </a:r>
            <a:r>
              <a:rPr lang="en-US" altLang="zh-TW" sz="1200" dirty="0" err="1" smtClean="0">
                <a:solidFill>
                  <a:schemeClr val="bg2"/>
                </a:solidFill>
                <a:ea typeface="微軟正黑體" pitchFamily="34" charset="-120"/>
                <a:cs typeface="Tahoma" pitchFamily="34" charset="0"/>
              </a:rPr>
              <a:t>DiagAnywhere</a:t>
            </a:r>
            <a:r>
              <a:rPr lang="en-US" altLang="zh-TW" sz="1200" dirty="0" smtClean="0">
                <a:solidFill>
                  <a:schemeClr val="bg2"/>
                </a:solidFill>
                <a:ea typeface="微軟正黑體" pitchFamily="34" charset="-120"/>
                <a:cs typeface="Tahoma" pitchFamily="34" charset="0"/>
              </a:rPr>
              <a:t> Info Driver to build</a:t>
            </a:r>
            <a:r>
              <a:rPr lang="en-US" altLang="zh-TW" sz="1200" baseline="0" dirty="0" smtClean="0">
                <a:solidFill>
                  <a:schemeClr val="bg2"/>
                </a:solidFill>
                <a:ea typeface="微軟正黑體" pitchFamily="34" charset="-120"/>
                <a:cs typeface="Tahoma" pitchFamily="34" charset="0"/>
              </a:rPr>
              <a:t> the UNO/TPC health check data. User can get </a:t>
            </a:r>
            <a:r>
              <a:rPr lang="en-US" altLang="zh-TW" sz="1200" dirty="0" err="1" smtClean="0">
                <a:solidFill>
                  <a:schemeClr val="bg2"/>
                </a:solidFill>
                <a:ea typeface="微軟正黑體" pitchFamily="34" charset="-120"/>
                <a:cs typeface="Tahoma" pitchFamily="34" charset="0"/>
              </a:rPr>
              <a:t>DiagAnywhere</a:t>
            </a:r>
            <a:r>
              <a:rPr lang="en-US" altLang="zh-TW" sz="1200" dirty="0" smtClean="0">
                <a:solidFill>
                  <a:schemeClr val="bg2"/>
                </a:solidFill>
                <a:ea typeface="微軟正黑體" pitchFamily="34" charset="-120"/>
                <a:cs typeface="Tahoma" pitchFamily="34" charset="0"/>
              </a:rPr>
              <a:t> device data (CPU/BD Temp</a:t>
            </a:r>
            <a:r>
              <a:rPr lang="zh-TW" altLang="en-US" sz="1200" dirty="0" smtClean="0">
                <a:solidFill>
                  <a:schemeClr val="bg2"/>
                </a:solidFill>
                <a:ea typeface="微軟正黑體" pitchFamily="34" charset="-120"/>
                <a:cs typeface="Tahoma" pitchFamily="34" charset="0"/>
              </a:rPr>
              <a:t>，</a:t>
            </a:r>
            <a:r>
              <a:rPr lang="en-US" altLang="zh-TW" sz="1200" dirty="0" smtClean="0">
                <a:solidFill>
                  <a:schemeClr val="bg2"/>
                </a:solidFill>
                <a:ea typeface="微軟正黑體" pitchFamily="34" charset="-120"/>
                <a:cs typeface="Tahoma" pitchFamily="34" charset="0"/>
              </a:rPr>
              <a:t>CPU/Memory</a:t>
            </a:r>
            <a:r>
              <a:rPr lang="zh-TW" altLang="en-US" sz="1200" dirty="0" smtClean="0">
                <a:solidFill>
                  <a:schemeClr val="bg2"/>
                </a:solidFill>
                <a:ea typeface="微軟正黑體" pitchFamily="34" charset="-120"/>
                <a:cs typeface="Tahoma" pitchFamily="34" charset="0"/>
              </a:rPr>
              <a:t> </a:t>
            </a:r>
            <a:r>
              <a:rPr lang="en-US" altLang="zh-TW" sz="1200" dirty="0" smtClean="0">
                <a:solidFill>
                  <a:schemeClr val="bg2"/>
                </a:solidFill>
                <a:ea typeface="微軟正黑體" pitchFamily="34" charset="-120"/>
                <a:cs typeface="Tahoma" pitchFamily="34" charset="0"/>
              </a:rPr>
              <a:t>Usage</a:t>
            </a:r>
            <a:r>
              <a:rPr lang="zh-TW" altLang="en-US" sz="1200" dirty="0" smtClean="0">
                <a:solidFill>
                  <a:schemeClr val="bg2"/>
                </a:solidFill>
                <a:ea typeface="微軟正黑體" pitchFamily="34" charset="-120"/>
                <a:cs typeface="Tahoma" pitchFamily="34" charset="0"/>
              </a:rPr>
              <a:t>，</a:t>
            </a:r>
            <a:r>
              <a:rPr lang="en-US" altLang="zh-TW" sz="1200" dirty="0" smtClean="0">
                <a:solidFill>
                  <a:schemeClr val="bg2"/>
                </a:solidFill>
                <a:ea typeface="微軟正黑體" pitchFamily="34" charset="-120"/>
                <a:cs typeface="Tahoma" pitchFamily="34" charset="0"/>
              </a:rPr>
              <a:t>BD volt</a:t>
            </a:r>
            <a:r>
              <a:rPr lang="zh-TW" altLang="en-US" sz="1200" dirty="0" smtClean="0">
                <a:solidFill>
                  <a:schemeClr val="bg2"/>
                </a:solidFill>
                <a:ea typeface="微軟正黑體" pitchFamily="34" charset="-120"/>
                <a:cs typeface="Tahoma" pitchFamily="34" charset="0"/>
              </a:rPr>
              <a:t> </a:t>
            </a:r>
            <a:r>
              <a:rPr lang="en-US" altLang="zh-TW" sz="1200" dirty="0" smtClean="0">
                <a:solidFill>
                  <a:schemeClr val="bg2"/>
                </a:solidFill>
                <a:ea typeface="微軟正黑體" pitchFamily="34" charset="-120"/>
                <a:cs typeface="Tahoma" pitchFamily="34" charset="0"/>
              </a:rPr>
              <a:t>) once</a:t>
            </a:r>
            <a:r>
              <a:rPr lang="zh-TW" altLang="en-US" sz="1200" dirty="0" smtClean="0">
                <a:solidFill>
                  <a:schemeClr val="bg2"/>
                </a:solidFill>
                <a:ea typeface="微軟正黑體" pitchFamily="34" charset="-120"/>
                <a:cs typeface="Tahoma" pitchFamily="34" charset="0"/>
              </a:rPr>
              <a:t> </a:t>
            </a:r>
            <a:r>
              <a:rPr lang="en-US" altLang="zh-TW" sz="1200" dirty="0" smtClean="0">
                <a:solidFill>
                  <a:schemeClr val="bg2"/>
                </a:solidFill>
                <a:ea typeface="微軟正黑體" pitchFamily="34" charset="-120"/>
                <a:cs typeface="Tahoma" pitchFamily="34" charset="0"/>
              </a:rPr>
              <a:t>by “add block” function. After building data in WebAccess,</a:t>
            </a:r>
            <a:r>
              <a:rPr lang="en-US" altLang="zh-TW" sz="1200" baseline="0" dirty="0" smtClean="0">
                <a:solidFill>
                  <a:schemeClr val="bg2"/>
                </a:solidFill>
                <a:ea typeface="微軟正黑體" pitchFamily="34" charset="-120"/>
                <a:cs typeface="Tahoma" pitchFamily="34" charset="0"/>
              </a:rPr>
              <a:t> users can use </a:t>
            </a:r>
            <a:r>
              <a:rPr lang="en-US" altLang="zh-TW" sz="1200" baseline="0" dirty="0" err="1" smtClean="0">
                <a:solidFill>
                  <a:schemeClr val="bg2"/>
                </a:solidFill>
                <a:ea typeface="微軟正黑體" pitchFamily="34" charset="-120"/>
                <a:cs typeface="Tahoma" pitchFamily="34" charset="0"/>
              </a:rPr>
              <a:t>DiagAnywhere</a:t>
            </a:r>
            <a:r>
              <a:rPr lang="en-US" altLang="zh-TW" sz="1200" baseline="0" dirty="0" smtClean="0">
                <a:solidFill>
                  <a:schemeClr val="bg2"/>
                </a:solidFill>
                <a:ea typeface="微軟正黑體" pitchFamily="34" charset="-120"/>
                <a:cs typeface="Tahoma" pitchFamily="34" charset="0"/>
              </a:rPr>
              <a:t> Info data to </a:t>
            </a:r>
            <a:r>
              <a:rPr lang="en-US" altLang="zh-TW" sz="1200" baseline="0" dirty="0" err="1" smtClean="0">
                <a:solidFill>
                  <a:schemeClr val="bg2"/>
                </a:solidFill>
                <a:ea typeface="微軟正黑體" pitchFamily="34" charset="-120"/>
                <a:cs typeface="Tahoma" pitchFamily="34" charset="0"/>
              </a:rPr>
              <a:t>config</a:t>
            </a:r>
            <a:r>
              <a:rPr lang="en-US" altLang="zh-TW" sz="1200" baseline="0" dirty="0" smtClean="0">
                <a:solidFill>
                  <a:schemeClr val="bg2"/>
                </a:solidFill>
                <a:ea typeface="微軟正黑體" pitchFamily="34" charset="-120"/>
                <a:cs typeface="Tahoma" pitchFamily="34" charset="0"/>
              </a:rPr>
              <a:t> the functions, like Alarm, Google Maps, and Data log…etc in WebAccess.</a:t>
            </a:r>
          </a:p>
          <a:p>
            <a:pPr marL="0" marR="0" lvl="1" indent="0" algn="l" defTabSz="914400" rtl="0" eaLnBrk="1" fontAlgn="auto" latinLnBrk="0" hangingPunct="1">
              <a:lnSpc>
                <a:spcPct val="100000"/>
              </a:lnSpc>
              <a:spcBef>
                <a:spcPts val="0"/>
              </a:spcBef>
              <a:spcAft>
                <a:spcPts val="0"/>
              </a:spcAft>
              <a:buClrTx/>
              <a:buSzTx/>
              <a:buFontTx/>
              <a:buNone/>
              <a:tabLst/>
              <a:defRPr/>
            </a:pPr>
            <a:endParaRPr lang="zh-TW" altLang="en-US" dirty="0"/>
          </a:p>
        </p:txBody>
      </p:sp>
      <p:sp>
        <p:nvSpPr>
          <p:cNvPr id="4" name="投影片編號版面配置區 3"/>
          <p:cNvSpPr>
            <a:spLocks noGrp="1"/>
          </p:cNvSpPr>
          <p:nvPr>
            <p:ph type="sldNum" sz="quarter" idx="10"/>
          </p:nvPr>
        </p:nvSpPr>
        <p:spPr/>
        <p:txBody>
          <a:bodyPr/>
          <a:lstStyle/>
          <a:p>
            <a:fld id="{B1EA94DB-BFB9-4A0F-9E91-EC97297E5AE9}" type="slidenum">
              <a:rPr lang="zh-TW" altLang="en-US" smtClean="0"/>
              <a:pPr/>
              <a:t>11</a:t>
            </a:fld>
            <a:endParaRPr lang="zh-TW"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dirty="0" smtClean="0"/>
              <a:t>Here is WebAccess Professional Version P/N. The first difference between 7.0 and 7.1 is </a:t>
            </a:r>
            <a:r>
              <a:rPr lang="en-US" altLang="zh-TW" baseline="0" dirty="0" smtClean="0"/>
              <a:t>WebAccess V7.1 includes </a:t>
            </a:r>
            <a:r>
              <a:rPr lang="en-US" altLang="zh-TW" sz="1200" b="0" dirty="0" smtClean="0">
                <a:ea typeface="微軟正黑體" pitchFamily="34" charset="-120"/>
              </a:rPr>
              <a:t>CD and License in one product, so that Sales don’t need to order CD and License separately. The second</a:t>
            </a:r>
            <a:r>
              <a:rPr lang="en-US" altLang="zh-TW" sz="1200" b="0" baseline="0" dirty="0" smtClean="0">
                <a:ea typeface="微軟正黑體" pitchFamily="34" charset="-120"/>
              </a:rPr>
              <a:t> difference is </a:t>
            </a:r>
            <a:r>
              <a:rPr lang="en-US" altLang="zh-TW" sz="1200" b="0" dirty="0" smtClean="0">
                <a:ea typeface="微軟正黑體" pitchFamily="34" charset="-120"/>
              </a:rPr>
              <a:t>WebAccess 7.1 remove</a:t>
            </a:r>
            <a:r>
              <a:rPr lang="zh-TW" altLang="en-US" sz="1200" b="0" dirty="0" smtClean="0">
                <a:ea typeface="微軟正黑體" pitchFamily="34" charset="-120"/>
              </a:rPr>
              <a:t> </a:t>
            </a:r>
            <a:r>
              <a:rPr lang="en-US" altLang="zh-TW" sz="1200" b="0" dirty="0" smtClean="0">
                <a:ea typeface="微軟正黑體" pitchFamily="34" charset="-120"/>
              </a:rPr>
              <a:t>150 and 1200 tags</a:t>
            </a:r>
            <a:r>
              <a:rPr lang="en-US" altLang="zh-TW" sz="1200" b="0" dirty="0" smtClean="0">
                <a:solidFill>
                  <a:srgbClr val="000000"/>
                </a:solidFill>
                <a:ea typeface="微軟正黑體" pitchFamily="34" charset="-120"/>
              </a:rPr>
              <a:t>, replace by</a:t>
            </a:r>
            <a:r>
              <a:rPr lang="zh-TW" altLang="en-US" sz="1200" b="0" dirty="0" smtClean="0">
                <a:solidFill>
                  <a:srgbClr val="000000"/>
                </a:solidFill>
                <a:ea typeface="微軟正黑體" pitchFamily="34" charset="-120"/>
              </a:rPr>
              <a:t> </a:t>
            </a:r>
            <a:r>
              <a:rPr lang="en-US" altLang="zh-TW" sz="1200" b="0" dirty="0" smtClean="0">
                <a:solidFill>
                  <a:srgbClr val="000000"/>
                </a:solidFill>
                <a:ea typeface="微軟正黑體" pitchFamily="34" charset="-120"/>
              </a:rPr>
              <a:t>75 and 1500 tags.</a:t>
            </a:r>
            <a:r>
              <a:rPr lang="en-US" altLang="zh-TW" sz="1200" b="0" baseline="0" dirty="0" smtClean="0">
                <a:solidFill>
                  <a:srgbClr val="000000"/>
                </a:solidFill>
                <a:ea typeface="微軟正黑體" pitchFamily="34" charset="-120"/>
              </a:rPr>
              <a:t> Please refer to the P/N in this page.</a:t>
            </a:r>
            <a:endParaRPr lang="zh-TW" altLang="en-US" dirty="0"/>
          </a:p>
        </p:txBody>
      </p:sp>
      <p:sp>
        <p:nvSpPr>
          <p:cNvPr id="4" name="投影片編號版面配置區 3"/>
          <p:cNvSpPr>
            <a:spLocks noGrp="1"/>
          </p:cNvSpPr>
          <p:nvPr>
            <p:ph type="sldNum" sz="quarter" idx="10"/>
          </p:nvPr>
        </p:nvSpPr>
        <p:spPr/>
        <p:txBody>
          <a:bodyPr/>
          <a:lstStyle/>
          <a:p>
            <a:fld id="{B1EA94DB-BFB9-4A0F-9E91-EC97297E5AE9}" type="slidenum">
              <a:rPr lang="zh-TW" altLang="en-US" smtClean="0"/>
              <a:pPr/>
              <a:t>12</a:t>
            </a:fld>
            <a:endParaRPr lang="zh-TW"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solidFill>
                  <a:srgbClr val="143A87"/>
                </a:solidFill>
                <a:ea typeface="微軟正黑體" pitchFamily="34" charset="-120"/>
                <a:cs typeface="Abadi MT Condensed Extra Bold"/>
              </a:rPr>
              <a:t>WebAccess Upgrade License</a:t>
            </a:r>
            <a:endParaRPr lang="en-US" altLang="zh-TW" sz="1200" dirty="0" smtClean="0">
              <a:solidFill>
                <a:srgbClr val="221E1F"/>
              </a:solidFill>
              <a:ea typeface="微軟正黑體" pitchFamily="34" charset="-12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solidFill>
                  <a:srgbClr val="221E1F"/>
                </a:solidFill>
                <a:ea typeface="微軟正黑體" pitchFamily="34" charset="-120"/>
              </a:rPr>
              <a:t>WebAccess provide Upgrade License. Users can choose increase</a:t>
            </a:r>
            <a:r>
              <a:rPr lang="zh-TW" altLang="en-US" sz="1200" dirty="0" smtClean="0">
                <a:solidFill>
                  <a:srgbClr val="221E1F"/>
                </a:solidFill>
                <a:ea typeface="微軟正黑體" pitchFamily="34" charset="-120"/>
              </a:rPr>
              <a:t> </a:t>
            </a:r>
            <a:r>
              <a:rPr lang="en-US" altLang="zh-TW" sz="1200" dirty="0" smtClean="0">
                <a:solidFill>
                  <a:srgbClr val="221E1F"/>
                </a:solidFill>
                <a:ea typeface="微軟正黑體" pitchFamily="34" charset="-120"/>
              </a:rPr>
              <a:t>75,</a:t>
            </a:r>
            <a:r>
              <a:rPr lang="zh-TW" altLang="en-US" sz="1200" dirty="0" smtClean="0">
                <a:solidFill>
                  <a:srgbClr val="221E1F"/>
                </a:solidFill>
                <a:ea typeface="微軟正黑體" pitchFamily="34" charset="-120"/>
              </a:rPr>
              <a:t> </a:t>
            </a:r>
            <a:r>
              <a:rPr lang="en-US" altLang="zh-TW" sz="1200" dirty="0" smtClean="0">
                <a:solidFill>
                  <a:srgbClr val="221E1F"/>
                </a:solidFill>
                <a:ea typeface="微軟正黑體" pitchFamily="34" charset="-120"/>
              </a:rPr>
              <a:t>300,</a:t>
            </a:r>
            <a:r>
              <a:rPr lang="zh-TW" altLang="en-US" sz="1200" dirty="0" smtClean="0">
                <a:solidFill>
                  <a:srgbClr val="221E1F"/>
                </a:solidFill>
                <a:ea typeface="微軟正黑體" pitchFamily="34" charset="-120"/>
              </a:rPr>
              <a:t> </a:t>
            </a:r>
            <a:r>
              <a:rPr lang="en-US" altLang="zh-TW" sz="1200" dirty="0" smtClean="0">
                <a:solidFill>
                  <a:srgbClr val="221E1F"/>
                </a:solidFill>
                <a:ea typeface="微軟正黑體" pitchFamily="34" charset="-120"/>
              </a:rPr>
              <a:t>600,</a:t>
            </a:r>
            <a:r>
              <a:rPr lang="zh-TW" altLang="en-US" sz="1200" dirty="0" smtClean="0">
                <a:solidFill>
                  <a:srgbClr val="221E1F"/>
                </a:solidFill>
                <a:ea typeface="微軟正黑體" pitchFamily="34" charset="-120"/>
              </a:rPr>
              <a:t> </a:t>
            </a:r>
            <a:r>
              <a:rPr lang="en-US" altLang="zh-TW" sz="1200" dirty="0" smtClean="0">
                <a:solidFill>
                  <a:srgbClr val="221E1F"/>
                </a:solidFill>
                <a:ea typeface="微軟正黑體" pitchFamily="34" charset="-120"/>
              </a:rPr>
              <a:t>1,500, or 5,000</a:t>
            </a:r>
            <a:r>
              <a:rPr lang="zh-TW" altLang="en-US" sz="1200" dirty="0" smtClean="0">
                <a:solidFill>
                  <a:srgbClr val="221E1F"/>
                </a:solidFill>
                <a:ea typeface="微軟正黑體" pitchFamily="34" charset="-120"/>
              </a:rPr>
              <a:t> </a:t>
            </a:r>
            <a:r>
              <a:rPr lang="en-US" altLang="zh-TW" sz="1200" dirty="0" smtClean="0">
                <a:solidFill>
                  <a:srgbClr val="221E1F"/>
                </a:solidFill>
                <a:ea typeface="微軟正黑體" pitchFamily="34" charset="-120"/>
              </a:rPr>
              <a:t>tags. For example</a:t>
            </a:r>
            <a:r>
              <a:rPr lang="en-US" altLang="zh-TW" sz="1200" baseline="0" dirty="0" smtClean="0">
                <a:solidFill>
                  <a:srgbClr val="221E1F"/>
                </a:solidFill>
                <a:ea typeface="微軟正黑體" pitchFamily="34" charset="-120"/>
              </a:rPr>
              <a:t> WA-P71-</a:t>
            </a:r>
            <a:r>
              <a:rPr lang="zh-TW" altLang="en-US" sz="1200" baseline="0" dirty="0" smtClean="0">
                <a:solidFill>
                  <a:srgbClr val="221E1F"/>
                </a:solidFill>
                <a:ea typeface="微軟正黑體" pitchFamily="34" charset="-120"/>
              </a:rPr>
              <a:t>Ｕ</a:t>
            </a:r>
            <a:r>
              <a:rPr lang="en-US" altLang="zh-TW" sz="1200" baseline="0" dirty="0" smtClean="0">
                <a:solidFill>
                  <a:srgbClr val="221E1F"/>
                </a:solidFill>
                <a:ea typeface="微軟正黑體" pitchFamily="34" charset="-120"/>
              </a:rPr>
              <a:t>600E plus</a:t>
            </a:r>
            <a:r>
              <a:rPr lang="zh-TW" altLang="en-US" sz="1200" baseline="0" dirty="0" smtClean="0">
                <a:solidFill>
                  <a:srgbClr val="221E1F"/>
                </a:solidFill>
                <a:ea typeface="微軟正黑體" pitchFamily="34" charset="-120"/>
              </a:rPr>
              <a:t> </a:t>
            </a:r>
            <a:r>
              <a:rPr lang="en-US" altLang="zh-TW" sz="1200" baseline="0" dirty="0" smtClean="0">
                <a:solidFill>
                  <a:srgbClr val="221E1F"/>
                </a:solidFill>
                <a:ea typeface="微軟正黑體" pitchFamily="34" charset="-120"/>
              </a:rPr>
              <a:t>WA-P71-X075E, the total tags are 675.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solidFill>
                  <a:srgbClr val="221E1F"/>
                </a:solidFill>
                <a:ea typeface="微軟正黑體" pitchFamily="34" charset="-120"/>
              </a:rPr>
              <a:t>Refer to the Upgrade P/N in this page. Please</a:t>
            </a:r>
            <a:r>
              <a:rPr lang="en-US" altLang="zh-TW" sz="1200" baseline="0" dirty="0" smtClean="0">
                <a:solidFill>
                  <a:srgbClr val="221E1F"/>
                </a:solidFill>
                <a:ea typeface="微軟正黑體" pitchFamily="34" charset="-120"/>
              </a:rPr>
              <a:t> noted, 1. Original serial number from WebAccess Professional version is required to purchase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baseline="0" dirty="0" smtClean="0">
                <a:solidFill>
                  <a:srgbClr val="221E1F"/>
                </a:solidFill>
                <a:ea typeface="微軟正黑體" pitchFamily="34" charset="-120"/>
              </a:rPr>
              <a:t>  WebAccess options. The serial number can be found on the USB dongle. 2. </a:t>
            </a:r>
            <a:r>
              <a:rPr lang="en-US" altLang="zh-TW" sz="1200" dirty="0" smtClean="0">
                <a:solidFill>
                  <a:schemeClr val="bg2"/>
                </a:solidFill>
                <a:ea typeface="微軟正黑體" pitchFamily="34" charset="-120"/>
              </a:rPr>
              <a:t>Key Serial number in the </a:t>
            </a:r>
            <a:r>
              <a:rPr lang="en-US" altLang="zh-TW" sz="1200" dirty="0" smtClean="0">
                <a:solidFill>
                  <a:srgbClr val="FF0000"/>
                </a:solidFill>
                <a:ea typeface="微軟正黑體" pitchFamily="34" charset="-120"/>
              </a:rPr>
              <a:t>Description column of SAP </a:t>
            </a:r>
            <a:r>
              <a:rPr lang="en-US" altLang="zh-TW" sz="1200" dirty="0" smtClean="0">
                <a:solidFill>
                  <a:schemeClr val="bg2"/>
                </a:solidFill>
                <a:ea typeface="微軟正黑體" pitchFamily="34" charset="-120"/>
              </a:rPr>
              <a:t>when ordering. 3. One Upgrade License can only be order once.</a:t>
            </a:r>
            <a:endParaRPr lang="en-US" altLang="zh-TW" sz="1200" baseline="0" dirty="0" smtClean="0">
              <a:solidFill>
                <a:srgbClr val="221E1F"/>
              </a:solidFill>
              <a:ea typeface="微軟正黑體" pitchFamily="34" charset="-12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TW" sz="1200" dirty="0" smtClean="0">
              <a:solidFill>
                <a:srgbClr val="221E1F"/>
              </a:solidFill>
              <a:ea typeface="微軟正黑體" pitchFamily="34" charset="-120"/>
            </a:endParaRPr>
          </a:p>
          <a:p>
            <a:endParaRPr lang="zh-TW" altLang="en-US" dirty="0"/>
          </a:p>
        </p:txBody>
      </p:sp>
      <p:sp>
        <p:nvSpPr>
          <p:cNvPr id="4" name="投影片編號版面配置區 3"/>
          <p:cNvSpPr>
            <a:spLocks noGrp="1"/>
          </p:cNvSpPr>
          <p:nvPr>
            <p:ph type="sldNum" sz="quarter" idx="10"/>
          </p:nvPr>
        </p:nvSpPr>
        <p:spPr/>
        <p:txBody>
          <a:bodyPr/>
          <a:lstStyle/>
          <a:p>
            <a:fld id="{B1EA94DB-BFB9-4A0F-9E91-EC97297E5AE9}" type="slidenum">
              <a:rPr lang="zh-TW" altLang="en-US" smtClean="0"/>
              <a:pPr/>
              <a:t>13</a:t>
            </a:fld>
            <a:endParaRPr lang="zh-TW"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solidFill>
                  <a:srgbClr val="143A87"/>
                </a:solidFill>
                <a:latin typeface="Abadi MT Condensed Extra Bold"/>
                <a:ea typeface="微軟正黑體" pitchFamily="34" charset="-120"/>
                <a:cs typeface="Abadi MT Condensed Extra Bold"/>
              </a:rPr>
              <a:t>WebAccess Option Module </a:t>
            </a:r>
            <a:endParaRPr lang="zh-TW" altLang="en-US" sz="1200" dirty="0" smtClean="0">
              <a:solidFill>
                <a:srgbClr val="143A87"/>
              </a:solidFill>
              <a:latin typeface="Abadi MT Condensed Extra Bold"/>
              <a:ea typeface="微軟正黑體" pitchFamily="34" charset="-120"/>
              <a:cs typeface="Abadi MT Condensed Extra Bold"/>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dirty="0" smtClean="0"/>
              <a:t>WebAccess provides</a:t>
            </a:r>
            <a:r>
              <a:rPr lang="en-US" altLang="zh-TW" baseline="0" dirty="0" smtClean="0"/>
              <a:t> four option modules, Advanced Alarm Management, Real-Time Database, Advanced Scheduler, and Demand Control for different demand markets.</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solidFill>
                  <a:schemeClr val="bg2"/>
                </a:solidFill>
              </a:rPr>
              <a:t>Option modules are built-in with WebAccess,</a:t>
            </a:r>
            <a:r>
              <a:rPr lang="en-US" altLang="zh-TW" sz="1200" baseline="0" dirty="0" smtClean="0">
                <a:solidFill>
                  <a:schemeClr val="bg2"/>
                </a:solidFill>
              </a:rPr>
              <a:t> and </a:t>
            </a:r>
            <a:r>
              <a:rPr lang="en-US" altLang="zh-TW" sz="1200" dirty="0" smtClean="0">
                <a:solidFill>
                  <a:schemeClr val="bg2"/>
                </a:solidFill>
              </a:rPr>
              <a:t>Just install License and enable the function, no extra software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solidFill>
                  <a:schemeClr val="bg2"/>
                </a:solidFill>
              </a:rPr>
              <a:t>   installation required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200" dirty="0" smtClean="0">
              <a:solidFill>
                <a:schemeClr val="bg2"/>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solidFill>
                  <a:schemeClr val="bg2"/>
                </a:solidFill>
              </a:rPr>
              <a:t>Detail</a:t>
            </a:r>
            <a:r>
              <a:rPr lang="en-US" altLang="zh-TW" sz="1200" baseline="0" dirty="0" smtClean="0">
                <a:solidFill>
                  <a:schemeClr val="bg2"/>
                </a:solidFill>
              </a:rPr>
              <a:t> features about Option modules will as following pages.</a:t>
            </a:r>
            <a:endParaRPr lang="en-US" altLang="zh-TW" sz="1200" dirty="0" smtClean="0">
              <a:solidFill>
                <a:schemeClr val="bg2"/>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a:p>
        </p:txBody>
      </p:sp>
      <p:sp>
        <p:nvSpPr>
          <p:cNvPr id="4" name="投影片編號版面配置區 3"/>
          <p:cNvSpPr>
            <a:spLocks noGrp="1"/>
          </p:cNvSpPr>
          <p:nvPr>
            <p:ph type="sldNum" sz="quarter" idx="10"/>
          </p:nvPr>
        </p:nvSpPr>
        <p:spPr/>
        <p:txBody>
          <a:bodyPr/>
          <a:lstStyle/>
          <a:p>
            <a:fld id="{B1EA94DB-BFB9-4A0F-9E91-EC97297E5AE9}" type="slidenum">
              <a:rPr lang="zh-TW" altLang="en-US" smtClean="0"/>
              <a:pPr/>
              <a:t>14</a:t>
            </a:fld>
            <a:endParaRPr lang="zh-TW"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dirty="0" smtClean="0"/>
              <a:t>The first Option is </a:t>
            </a:r>
            <a:r>
              <a:rPr lang="en-US" altLang="zh-TW" sz="1200" dirty="0" smtClean="0">
                <a:solidFill>
                  <a:srgbClr val="143A87"/>
                </a:solidFill>
                <a:ea typeface="微軟正黑體" pitchFamily="34" charset="-120"/>
                <a:cs typeface="Abadi MT Condensed Extra Bold"/>
              </a:rPr>
              <a:t>Advanced Alarm Management System</a:t>
            </a:r>
            <a:r>
              <a:rPr lang="en-US" altLang="zh-TW" sz="1200" dirty="0" smtClean="0">
                <a:solidFill>
                  <a:schemeClr val="tx1"/>
                </a:solidFill>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solidFill>
                  <a:schemeClr val="tx1"/>
                </a:solidFill>
                <a:ea typeface="+mn-ea"/>
                <a:cs typeface="+mn-cs"/>
              </a:rPr>
              <a:t>As</a:t>
            </a:r>
            <a:r>
              <a:rPr lang="en-US" altLang="zh-TW" sz="1200" baseline="0" dirty="0" smtClean="0">
                <a:solidFill>
                  <a:schemeClr val="tx1"/>
                </a:solidFill>
                <a:ea typeface="+mn-ea"/>
                <a:cs typeface="+mn-cs"/>
              </a:rPr>
              <a:t> the </a:t>
            </a:r>
            <a:r>
              <a:rPr lang="en-US" altLang="zh-TW" sz="1200" baseline="0" dirty="0" err="1" smtClean="0">
                <a:solidFill>
                  <a:schemeClr val="tx1"/>
                </a:solidFill>
                <a:ea typeface="+mn-ea"/>
                <a:cs typeface="+mn-cs"/>
              </a:rPr>
              <a:t>comparsion</a:t>
            </a:r>
            <a:r>
              <a:rPr lang="en-US" altLang="zh-TW" sz="1200" baseline="0" dirty="0" smtClean="0">
                <a:solidFill>
                  <a:schemeClr val="tx1"/>
                </a:solidFill>
                <a:ea typeface="+mn-ea"/>
                <a:cs typeface="+mn-cs"/>
              </a:rPr>
              <a:t> chart, </a:t>
            </a:r>
            <a:r>
              <a:rPr lang="en-US" altLang="zh-TW" sz="1200" dirty="0" smtClean="0"/>
              <a:t>Advanced Alarm Management System</a:t>
            </a:r>
            <a:r>
              <a:rPr lang="zh-TW" altLang="en-US" sz="1200" baseline="0" dirty="0" smtClean="0">
                <a:solidFill>
                  <a:srgbClr val="143A87"/>
                </a:solidFill>
                <a:ea typeface="微軟正黑體" pitchFamily="34" charset="-120"/>
              </a:rPr>
              <a:t> </a:t>
            </a:r>
            <a:r>
              <a:rPr lang="en-US" altLang="zh-TW" dirty="0" smtClean="0"/>
              <a:t>improve</a:t>
            </a:r>
            <a:r>
              <a:rPr lang="en-US" altLang="zh-TW" baseline="0" dirty="0" smtClean="0"/>
              <a:t> three </a:t>
            </a:r>
            <a:r>
              <a:rPr lang="en-US" altLang="zh-TW" baseline="0" dirty="0" err="1" smtClean="0"/>
              <a:t>functions,</a:t>
            </a:r>
            <a:r>
              <a:rPr lang="en-US" altLang="zh-TW" dirty="0" err="1" smtClean="0"/>
              <a:t>Notification</a:t>
            </a:r>
            <a:r>
              <a:rPr lang="en-US" altLang="zh-TW" dirty="0" smtClean="0"/>
              <a:t> Group, </a:t>
            </a:r>
            <a:r>
              <a:rPr lang="en-US" altLang="zh-TW" baseline="0" dirty="0" smtClean="0"/>
              <a:t>Time Group , and connection with </a:t>
            </a:r>
            <a:r>
              <a:rPr lang="en-US" altLang="zh-TW" dirty="0" smtClean="0"/>
              <a:t>Worker Group and Alarm </a:t>
            </a:r>
          </a:p>
          <a:p>
            <a:pPr algn="l"/>
            <a:r>
              <a:rPr lang="en-US" altLang="zh-TW" dirty="0" smtClean="0"/>
              <a:t>   Group.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b="0" dirty="0" smtClean="0"/>
              <a:t>Advanced alarm notification sets the working time ( Day and Night ) and sends alarm to different groups by the Scheduler.</a:t>
            </a:r>
            <a:endParaRPr lang="en-US" altLang="zh-TW" sz="1200" kern="1200" baseline="0" dirty="0" smtClean="0">
              <a:solidFill>
                <a:schemeClr val="tx1"/>
              </a:solidFill>
              <a:latin typeface="+mn-lt"/>
              <a:ea typeface="+mn-ea"/>
              <a:cs typeface="+mn-cs"/>
            </a:endParaRPr>
          </a:p>
          <a:p>
            <a:pPr algn="l"/>
            <a:r>
              <a:rPr lang="en-US" altLang="zh-TW" sz="1200" kern="1200" baseline="0" dirty="0" smtClean="0">
                <a:solidFill>
                  <a:schemeClr val="tx1"/>
                </a:solidFill>
                <a:latin typeface="+mn-lt"/>
                <a:ea typeface="+mn-ea"/>
                <a:cs typeface="+mn-cs"/>
              </a:rPr>
              <a:t>When any tag goes into alarm state, AMS finds out the alarm group it belongs to and the work group corresponding to shift schedule it associates with and notify users, whose priority is lower than the alarm’s priority, in the work group with predefined SMS or Email.</a:t>
            </a:r>
            <a:endParaRPr lang="en-US" altLang="zh-TW" sz="1200" dirty="0" smtClean="0"/>
          </a:p>
        </p:txBody>
      </p:sp>
      <p:sp>
        <p:nvSpPr>
          <p:cNvPr id="4" name="投影片編號版面配置區 3"/>
          <p:cNvSpPr>
            <a:spLocks noGrp="1"/>
          </p:cNvSpPr>
          <p:nvPr>
            <p:ph type="sldNum" sz="quarter" idx="10"/>
          </p:nvPr>
        </p:nvSpPr>
        <p:spPr/>
        <p:txBody>
          <a:bodyPr/>
          <a:lstStyle/>
          <a:p>
            <a:fld id="{B1EA94DB-BFB9-4A0F-9E91-EC97297E5AE9}" type="slidenum">
              <a:rPr lang="zh-TW" altLang="en-US" smtClean="0"/>
              <a:pPr/>
              <a:t>15</a:t>
            </a:fld>
            <a:endParaRPr lang="zh-TW"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kern="1200" dirty="0" smtClean="0">
                <a:solidFill>
                  <a:schemeClr val="tx1"/>
                </a:solidFill>
                <a:latin typeface="+mn-lt"/>
                <a:ea typeface="+mn-ea"/>
                <a:cs typeface="+mn-cs"/>
              </a:rPr>
              <a:t>The real-time database module provides high performance data storage at 400,000 records/sec read and 200,000 records/sec record rate. The module transfer data faster than standard relational database,</a:t>
            </a:r>
            <a:r>
              <a:rPr lang="en-US" altLang="zh-TW" sz="1200" kern="1200" baseline="0" dirty="0" smtClean="0">
                <a:solidFill>
                  <a:schemeClr val="tx1"/>
                </a:solidFill>
                <a:latin typeface="+mn-lt"/>
                <a:ea typeface="+mn-ea"/>
                <a:cs typeface="+mn-cs"/>
              </a:rPr>
              <a:t> which is </a:t>
            </a:r>
            <a:r>
              <a:rPr lang="en-US" altLang="zh-TW" b="0" dirty="0" smtClean="0">
                <a:ea typeface="微軟正黑體" pitchFamily="34" charset="-120"/>
              </a:rPr>
              <a:t>10,000 records/sec read and 2,000 records/sec storage rate.</a:t>
            </a:r>
            <a:r>
              <a:rPr lang="en-US" altLang="zh-TW" sz="1200" kern="1200" dirty="0" smtClean="0">
                <a:solidFill>
                  <a:schemeClr val="tx1"/>
                </a:solidFill>
                <a:latin typeface="+mn-lt"/>
                <a:ea typeface="+mn-ea"/>
                <a:cs typeface="+mn-cs"/>
              </a:rPr>
              <a:t> Drastically improve the scalability of user data management. It fully integrated with WebAccess. Just takes one-click to enable the powerful feature without lengthy learning curve in common relational database. </a:t>
            </a:r>
            <a:endParaRPr lang="zh-TW" altLang="zh-TW"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dirty="0"/>
          </a:p>
        </p:txBody>
      </p:sp>
      <p:sp>
        <p:nvSpPr>
          <p:cNvPr id="4" name="投影片編號版面配置區 3"/>
          <p:cNvSpPr>
            <a:spLocks noGrp="1"/>
          </p:cNvSpPr>
          <p:nvPr>
            <p:ph type="sldNum" sz="quarter" idx="10"/>
          </p:nvPr>
        </p:nvSpPr>
        <p:spPr/>
        <p:txBody>
          <a:bodyPr/>
          <a:lstStyle/>
          <a:p>
            <a:fld id="{B1EA94DB-BFB9-4A0F-9E91-EC97297E5AE9}" type="slidenum">
              <a:rPr lang="zh-TW" altLang="en-US" smtClean="0"/>
              <a:pPr/>
              <a:t>16</a:t>
            </a:fld>
            <a:endParaRPr lang="zh-TW"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kern="1200" baseline="0" dirty="0" smtClean="0">
                <a:solidFill>
                  <a:schemeClr val="tx1"/>
                </a:solidFill>
                <a:latin typeface="+mn-lt"/>
                <a:ea typeface="+mn-ea"/>
                <a:cs typeface="+mn-cs"/>
              </a:rPr>
              <a:t>WebAccess </a:t>
            </a:r>
            <a:r>
              <a:rPr lang="en-US" altLang="zh-TW" sz="1200" dirty="0" smtClean="0">
                <a:solidFill>
                  <a:srgbClr val="143A87"/>
                </a:solidFill>
                <a:ea typeface="微軟正黑體" pitchFamily="34" charset="-120"/>
                <a:cs typeface="Abadi MT Condensed Extra Bold"/>
              </a:rPr>
              <a:t>Real-Time Database support </a:t>
            </a:r>
            <a:r>
              <a:rPr lang="en-US" altLang="zh-TW" sz="1200" dirty="0" err="1" smtClean="0">
                <a:solidFill>
                  <a:srgbClr val="143A87"/>
                </a:solidFill>
                <a:ea typeface="微軟正黑體" pitchFamily="34" charset="-120"/>
                <a:cs typeface="Abadi MT Condensed Extra Bold"/>
              </a:rPr>
              <a:t>Support</a:t>
            </a:r>
            <a:r>
              <a:rPr lang="en-US" altLang="zh-TW" sz="1200" dirty="0" smtClean="0">
                <a:solidFill>
                  <a:srgbClr val="143A87"/>
                </a:solidFill>
                <a:ea typeface="微軟正黑體" pitchFamily="34" charset="-120"/>
                <a:cs typeface="Abadi MT Condensed Extra Bold"/>
              </a:rPr>
              <a:t> SCADA Redundancy, data synchronization per second</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solidFill>
                  <a:srgbClr val="143A87"/>
                </a:solidFill>
                <a:ea typeface="微軟正黑體" pitchFamily="34" charset="-120"/>
                <a:cs typeface="Abadi MT Condensed Extra Bold"/>
              </a:rPr>
              <a:t> EX </a:t>
            </a:r>
            <a:r>
              <a:rPr lang="zh-TW" altLang="en-US" sz="1200" dirty="0" smtClean="0">
                <a:solidFill>
                  <a:srgbClr val="143A87"/>
                </a:solidFill>
                <a:ea typeface="微軟正黑體" pitchFamily="34" charset="-120"/>
                <a:cs typeface="Abadi MT Condensed Extra Bold"/>
              </a:rPr>
              <a:t>：</a:t>
            </a:r>
            <a:r>
              <a:rPr lang="en-US" altLang="zh-TW" sz="1200" dirty="0" smtClean="0">
                <a:solidFill>
                  <a:srgbClr val="143A87"/>
                </a:solidFill>
                <a:ea typeface="微軟正黑體" pitchFamily="34" charset="-120"/>
                <a:cs typeface="Abadi MT Condensed Extra Bold"/>
              </a:rPr>
              <a:t>When Primary SCADA Node breakdown, Backup SCADA node response and record data in 1 second / When Primary SCADA Node resume operation, Backup SCADA node will import all data to Primary SCADA Node synchronously</a:t>
            </a:r>
            <a:endParaRPr lang="en-US" altLang="zh-TW" sz="1200" kern="1200" baseline="0" dirty="0" smtClean="0">
              <a:solidFill>
                <a:schemeClr val="tx1"/>
              </a:solidFill>
              <a:latin typeface="+mn-lt"/>
              <a:ea typeface="+mn-ea"/>
              <a:cs typeface="+mn-cs"/>
            </a:endParaRPr>
          </a:p>
          <a:p>
            <a:r>
              <a:rPr lang="en-US" altLang="zh-TW" sz="1200" kern="1200" baseline="0" dirty="0" smtClean="0">
                <a:solidFill>
                  <a:schemeClr val="tx1"/>
                </a:solidFill>
                <a:latin typeface="+mn-lt"/>
                <a:ea typeface="+mn-ea"/>
                <a:cs typeface="+mn-cs"/>
              </a:rPr>
              <a:t>With special data compression and access algorithms, WebAccess RTDB can serve data at a rate of millions of records per second. WebAccess database maintenance features automatically archive and delete obsolete data.</a:t>
            </a:r>
            <a:endParaRPr lang="zh-TW" altLang="en-US" dirty="0"/>
          </a:p>
        </p:txBody>
      </p:sp>
      <p:sp>
        <p:nvSpPr>
          <p:cNvPr id="4" name="投影片編號版面配置區 3"/>
          <p:cNvSpPr>
            <a:spLocks noGrp="1"/>
          </p:cNvSpPr>
          <p:nvPr>
            <p:ph type="sldNum" sz="quarter" idx="10"/>
          </p:nvPr>
        </p:nvSpPr>
        <p:spPr/>
        <p:txBody>
          <a:bodyPr/>
          <a:lstStyle/>
          <a:p>
            <a:fld id="{B1EA94DB-BFB9-4A0F-9E91-EC97297E5AE9}" type="slidenum">
              <a:rPr lang="zh-TW" altLang="en-US" smtClean="0"/>
              <a:pPr/>
              <a:t>17</a:t>
            </a:fld>
            <a:endParaRPr lang="zh-TW"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solidFill>
                  <a:srgbClr val="143A87"/>
                </a:solidFill>
                <a:ea typeface="微軟正黑體" pitchFamily="34" charset="-120"/>
                <a:cs typeface="Abadi MT Condensed Extra Bold"/>
              </a:rPr>
              <a:t>Real-Time Database</a:t>
            </a:r>
            <a:r>
              <a:rPr lang="en-US" altLang="zh-TW" sz="1200" kern="1200" dirty="0" smtClean="0">
                <a:solidFill>
                  <a:schemeClr val="tx1"/>
                </a:solidFill>
                <a:latin typeface="+mn-lt"/>
                <a:ea typeface="+mn-ea"/>
                <a:cs typeface="+mn-cs"/>
              </a:rPr>
              <a:t> also provides API for 3</a:t>
            </a:r>
            <a:r>
              <a:rPr lang="en-US" altLang="zh-TW" sz="1200" kern="1200" baseline="30000" dirty="0" smtClean="0">
                <a:solidFill>
                  <a:schemeClr val="tx1"/>
                </a:solidFill>
                <a:latin typeface="+mn-lt"/>
                <a:ea typeface="+mn-ea"/>
                <a:cs typeface="+mn-cs"/>
              </a:rPr>
              <a:t>rd</a:t>
            </a:r>
            <a:r>
              <a:rPr lang="en-US" altLang="zh-TW" sz="1200" kern="1200" dirty="0" smtClean="0">
                <a:solidFill>
                  <a:schemeClr val="tx1"/>
                </a:solidFill>
                <a:latin typeface="+mn-lt"/>
                <a:ea typeface="+mn-ea"/>
                <a:cs typeface="+mn-cs"/>
              </a:rPr>
              <a:t> party integration. There are total </a:t>
            </a:r>
            <a:r>
              <a:rPr kumimoji="1" lang="en-US" altLang="zh-TW" sz="1200" kern="0" dirty="0" smtClean="0">
                <a:solidFill>
                  <a:schemeClr val="bg2"/>
                </a:solidFill>
                <a:ea typeface="微軟正黑體" pitchFamily="34" charset="-120"/>
              </a:rPr>
              <a:t>15 APIs for 3rd party program to use, like read</a:t>
            </a:r>
            <a:r>
              <a:rPr kumimoji="1" lang="en-US" altLang="zh-TW" sz="1200" kern="0" baseline="0" dirty="0" smtClean="0">
                <a:solidFill>
                  <a:schemeClr val="bg2"/>
                </a:solidFill>
                <a:ea typeface="微軟正黑體" pitchFamily="34" charset="-120"/>
              </a:rPr>
              <a:t> or </a:t>
            </a:r>
            <a:r>
              <a:rPr kumimoji="1" lang="en-US" altLang="zh-TW" sz="1200" kern="0" dirty="0" smtClean="0">
                <a:solidFill>
                  <a:schemeClr val="bg2"/>
                </a:solidFill>
                <a:ea typeface="微軟正黑體" pitchFamily="34" charset="-120"/>
              </a:rPr>
              <a:t>write</a:t>
            </a:r>
            <a:r>
              <a:rPr kumimoji="1" lang="en-US" altLang="zh-TW" sz="1200" kern="0" baseline="0" dirty="0" smtClean="0">
                <a:solidFill>
                  <a:schemeClr val="bg2"/>
                </a:solidFill>
                <a:ea typeface="微軟正黑體" pitchFamily="34" charset="-120"/>
              </a:rPr>
              <a:t> </a:t>
            </a:r>
            <a:r>
              <a:rPr kumimoji="1" lang="en-US" altLang="zh-TW" sz="1200" kern="0" dirty="0" smtClean="0">
                <a:solidFill>
                  <a:schemeClr val="bg2"/>
                </a:solidFill>
                <a:ea typeface="微軟正黑體" pitchFamily="34" charset="-120"/>
              </a:rPr>
              <a:t>and also</a:t>
            </a:r>
            <a:r>
              <a:rPr kumimoji="1" lang="en-US" altLang="zh-TW" sz="1200" kern="0" baseline="0" dirty="0" smtClean="0">
                <a:solidFill>
                  <a:schemeClr val="bg2"/>
                </a:solidFill>
                <a:ea typeface="微軟正黑體" pitchFamily="34" charset="-120"/>
              </a:rPr>
              <a:t> </a:t>
            </a:r>
            <a:r>
              <a:rPr kumimoji="1" lang="en-US" altLang="zh-TW" sz="1200" kern="0" dirty="0" smtClean="0">
                <a:solidFill>
                  <a:schemeClr val="bg2"/>
                </a:solidFill>
                <a:ea typeface="微軟正黑體" pitchFamily="34" charset="-120"/>
              </a:rPr>
              <a:t>support exporting to HTML format</a:t>
            </a:r>
            <a:endParaRPr kumimoji="1" lang="zh-TW" altLang="en-US" sz="1200" b="1" i="0" u="none" strike="noStrike" kern="0" cap="none" spc="0" normalizeH="0" baseline="0" noProof="0" dirty="0" smtClean="0">
              <a:ln>
                <a:noFill/>
              </a:ln>
              <a:solidFill>
                <a:schemeClr val="bg2"/>
              </a:solidFill>
              <a:effectLst/>
              <a:uLnTx/>
              <a:uFillTx/>
              <a:ea typeface="微軟正黑體" pitchFamily="34" charset="-12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zh-TW" sz="1200" kern="0" dirty="0" smtClean="0">
              <a:solidFill>
                <a:schemeClr val="bg2"/>
              </a:solidFill>
              <a:ea typeface="微軟正黑體" pitchFamily="34" charset="-12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zh-TW" altLang="zh-TW" sz="1200" kern="1200" dirty="0" smtClean="0">
              <a:solidFill>
                <a:schemeClr val="tx1"/>
              </a:solidFill>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B1EA94DB-BFB9-4A0F-9E91-EC97297E5AE9}" type="slidenum">
              <a:rPr lang="zh-TW" altLang="en-US" smtClean="0"/>
              <a:pPr/>
              <a:t>18</a:t>
            </a:fld>
            <a:endParaRPr lang="zh-TW"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solidFill>
                  <a:srgbClr val="143A87"/>
                </a:solidFill>
                <a:ea typeface="微軟正黑體" pitchFamily="34" charset="-120"/>
                <a:cs typeface="Abadi MT Condensed Extra Bold"/>
              </a:rPr>
              <a:t>Advanced Scheduler System</a:t>
            </a:r>
          </a:p>
          <a:p>
            <a:pPr algn="l"/>
            <a:r>
              <a:rPr lang="en-US" altLang="zh-TW" sz="1200" dirty="0" smtClean="0">
                <a:solidFill>
                  <a:schemeClr val="tx1"/>
                </a:solidFill>
                <a:ea typeface="+mn-ea"/>
                <a:cs typeface="+mn-cs"/>
              </a:rPr>
              <a:t>As</a:t>
            </a:r>
            <a:r>
              <a:rPr lang="en-US" altLang="zh-TW" sz="1200" baseline="0" dirty="0" smtClean="0">
                <a:solidFill>
                  <a:schemeClr val="tx1"/>
                </a:solidFill>
                <a:ea typeface="+mn-ea"/>
                <a:cs typeface="+mn-cs"/>
              </a:rPr>
              <a:t> the </a:t>
            </a:r>
            <a:r>
              <a:rPr lang="en-US" altLang="zh-TW" sz="1200" baseline="0" dirty="0" err="1" smtClean="0">
                <a:solidFill>
                  <a:schemeClr val="tx1"/>
                </a:solidFill>
                <a:ea typeface="+mn-ea"/>
                <a:cs typeface="+mn-cs"/>
              </a:rPr>
              <a:t>comparsion</a:t>
            </a:r>
            <a:r>
              <a:rPr lang="en-US" altLang="zh-TW" sz="1200" baseline="0" dirty="0" smtClean="0">
                <a:solidFill>
                  <a:schemeClr val="tx1"/>
                </a:solidFill>
                <a:ea typeface="+mn-ea"/>
                <a:cs typeface="+mn-cs"/>
              </a:rPr>
              <a:t> chart, </a:t>
            </a:r>
            <a:r>
              <a:rPr lang="en-US" altLang="zh-TW" sz="1200" dirty="0" smtClean="0"/>
              <a:t>Advanced </a:t>
            </a:r>
            <a:r>
              <a:rPr lang="en-US" altLang="zh-TW" sz="1200" dirty="0" smtClean="0">
                <a:solidFill>
                  <a:srgbClr val="143A87"/>
                </a:solidFill>
                <a:ea typeface="微軟正黑體" pitchFamily="34" charset="-120"/>
                <a:cs typeface="Abadi MT Condensed Extra Bold"/>
              </a:rPr>
              <a:t>Scheduler System increase to </a:t>
            </a:r>
            <a:r>
              <a:rPr lang="en-US" altLang="zh-TW" dirty="0" smtClean="0"/>
              <a:t>16 Time Periods </a:t>
            </a:r>
            <a:r>
              <a:rPr kumimoji="1" lang="en-US" altLang="zh-TW" sz="1200" kern="0" dirty="0" smtClean="0">
                <a:solidFill>
                  <a:schemeClr val="bg2"/>
                </a:solidFill>
                <a:ea typeface="PMingLiU" pitchFamily="18" charset="-120"/>
              </a:rPr>
              <a:t>of the day, much</a:t>
            </a:r>
            <a:r>
              <a:rPr kumimoji="1" lang="en-US" altLang="zh-TW" sz="1200" kern="0" baseline="0" dirty="0" smtClean="0">
                <a:solidFill>
                  <a:schemeClr val="bg2"/>
                </a:solidFill>
                <a:ea typeface="PMingLiU" pitchFamily="18" charset="-120"/>
              </a:rPr>
              <a:t> </a:t>
            </a:r>
            <a:r>
              <a:rPr kumimoji="1" lang="en-US" altLang="zh-TW" sz="1200" kern="0" dirty="0" smtClean="0">
                <a:solidFill>
                  <a:schemeClr val="bg2"/>
                </a:solidFill>
                <a:ea typeface="PMingLiU" pitchFamily="18" charset="-120"/>
              </a:rPr>
              <a:t>more than original 3 periods</a:t>
            </a:r>
            <a:r>
              <a:rPr kumimoji="1" lang="en-US" altLang="zh-TW" sz="1200" kern="0" baseline="0" dirty="0" smtClean="0">
                <a:solidFill>
                  <a:schemeClr val="bg2"/>
                </a:solidFill>
                <a:ea typeface="PMingLiU" pitchFamily="18" charset="-120"/>
              </a:rPr>
              <a:t> and also </a:t>
            </a:r>
            <a:r>
              <a:rPr lang="en-US" altLang="zh-TW" dirty="0" smtClean="0"/>
              <a:t>support reservation function on </a:t>
            </a:r>
            <a:r>
              <a:rPr lang="en-US" altLang="zh-TW" baseline="0" dirty="0" smtClean="0"/>
              <a:t>  </a:t>
            </a:r>
          </a:p>
          <a:p>
            <a:pPr algn="l"/>
            <a:r>
              <a:rPr lang="en-US" altLang="zh-TW" baseline="0" dirty="0" smtClean="0"/>
              <a:t>s</a:t>
            </a:r>
            <a:r>
              <a:rPr lang="en-US" altLang="zh-TW" dirty="0" smtClean="0"/>
              <a:t>pecial date.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kern="1200" baseline="0" dirty="0" smtClean="0">
                <a:solidFill>
                  <a:schemeClr val="tx1"/>
                </a:solidFill>
                <a:latin typeface="+mn-lt"/>
                <a:ea typeface="+mn-ea"/>
                <a:cs typeface="+mn-cs"/>
              </a:rPr>
              <a:t>WebAccess </a:t>
            </a:r>
            <a:r>
              <a:rPr lang="en-US" altLang="zh-TW" sz="1200" dirty="0" smtClean="0">
                <a:solidFill>
                  <a:srgbClr val="143A87"/>
                </a:solidFill>
                <a:ea typeface="微軟正黑體" pitchFamily="34" charset="-120"/>
                <a:cs typeface="Abadi MT Condensed Extra Bold"/>
              </a:rPr>
              <a:t>Advanced Scheduler System</a:t>
            </a:r>
            <a:r>
              <a:rPr lang="en-US" altLang="zh-TW" sz="1200" baseline="0" dirty="0" smtClean="0">
                <a:solidFill>
                  <a:srgbClr val="143A87"/>
                </a:solidFill>
                <a:ea typeface="微軟正黑體" pitchFamily="34" charset="-120"/>
                <a:cs typeface="Abadi MT Condensed Extra Bold"/>
              </a:rPr>
              <a:t> </a:t>
            </a:r>
            <a:r>
              <a:rPr lang="en-US" altLang="zh-TW" sz="1200" kern="1200" baseline="0" dirty="0" smtClean="0">
                <a:solidFill>
                  <a:schemeClr val="tx1"/>
                </a:solidFill>
                <a:latin typeface="+mn-lt"/>
                <a:ea typeface="+mn-ea"/>
                <a:cs typeface="+mn-cs"/>
              </a:rPr>
              <a:t>provides devices on/off control and </a:t>
            </a:r>
            <a:r>
              <a:rPr lang="en-US" altLang="zh-TW" sz="1200" kern="1200" baseline="0" dirty="0" err="1" smtClean="0">
                <a:solidFill>
                  <a:schemeClr val="tx1"/>
                </a:solidFill>
                <a:latin typeface="+mn-lt"/>
                <a:ea typeface="+mn-ea"/>
                <a:cs typeface="+mn-cs"/>
              </a:rPr>
              <a:t>setpoint</a:t>
            </a:r>
            <a:r>
              <a:rPr lang="en-US" altLang="zh-TW" sz="1200" kern="1200" baseline="0" dirty="0" smtClean="0">
                <a:solidFill>
                  <a:schemeClr val="tx1"/>
                </a:solidFill>
                <a:latin typeface="+mn-lt"/>
                <a:ea typeface="+mn-ea"/>
                <a:cs typeface="+mn-cs"/>
              </a:rPr>
              <a:t> changes based on time-of-day, day of week and the calendar.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b="0" dirty="0" smtClean="0">
                <a:ea typeface="微軟正黑體" pitchFamily="34" charset="-120"/>
              </a:rPr>
              <a:t>For example, in school classroom, </a:t>
            </a:r>
            <a:r>
              <a:rPr lang="en-US" altLang="zh-TW" sz="1200" kern="1200" baseline="0" dirty="0" smtClean="0">
                <a:solidFill>
                  <a:schemeClr val="tx1"/>
                </a:solidFill>
                <a:latin typeface="+mn-lt"/>
                <a:ea typeface="+mn-ea"/>
                <a:cs typeface="+mn-cs"/>
              </a:rPr>
              <a:t>Users can control lights, temperature and equipments for saving energy during school days based on class scheduler because of 16 periods.</a:t>
            </a:r>
          </a:p>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sz="1200" dirty="0" smtClean="0">
              <a:solidFill>
                <a:srgbClr val="143A87"/>
              </a:solidFill>
              <a:ea typeface="微軟正黑體" pitchFamily="34" charset="-120"/>
              <a:cs typeface="Abadi MT Condensed Extra Bold"/>
            </a:endParaRPr>
          </a:p>
          <a:p>
            <a:endParaRPr lang="zh-TW" altLang="en-US" dirty="0"/>
          </a:p>
        </p:txBody>
      </p:sp>
      <p:sp>
        <p:nvSpPr>
          <p:cNvPr id="4" name="投影片編號版面配置區 3"/>
          <p:cNvSpPr>
            <a:spLocks noGrp="1"/>
          </p:cNvSpPr>
          <p:nvPr>
            <p:ph type="sldNum" sz="quarter" idx="10"/>
          </p:nvPr>
        </p:nvSpPr>
        <p:spPr/>
        <p:txBody>
          <a:bodyPr/>
          <a:lstStyle/>
          <a:p>
            <a:fld id="{B1EA94DB-BFB9-4A0F-9E91-EC97297E5AE9}" type="slidenum">
              <a:rPr lang="zh-TW" altLang="en-US" smtClean="0"/>
              <a:pPr/>
              <a:t>19</a:t>
            </a:fld>
            <a:endParaRPr lang="zh-TW"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dirty="0" smtClean="0"/>
              <a:t>WebAccess</a:t>
            </a:r>
            <a:r>
              <a:rPr lang="en-US" altLang="zh-TW" baseline="0" dirty="0" smtClean="0"/>
              <a:t> Introduction</a:t>
            </a:r>
          </a:p>
          <a:p>
            <a:r>
              <a:rPr lang="en-US" altLang="zh-TW" sz="1200" kern="1200" baseline="0" dirty="0" smtClean="0">
                <a:solidFill>
                  <a:schemeClr val="tx1"/>
                </a:solidFill>
                <a:latin typeface="+mn-lt"/>
                <a:ea typeface="+mn-ea"/>
                <a:cs typeface="+mn-cs"/>
              </a:rPr>
              <a:t>WebAccess, as the core of Advantech’s </a:t>
            </a:r>
            <a:r>
              <a:rPr lang="en-US" altLang="zh-TW" sz="1200" kern="1200" baseline="0" dirty="0" err="1" smtClean="0">
                <a:solidFill>
                  <a:schemeClr val="tx1"/>
                </a:solidFill>
                <a:latin typeface="+mn-lt"/>
                <a:ea typeface="+mn-ea"/>
                <a:cs typeface="+mn-cs"/>
              </a:rPr>
              <a:t>IoT</a:t>
            </a:r>
            <a:r>
              <a:rPr lang="en-US" altLang="zh-TW" sz="1200" kern="1200" baseline="0" dirty="0" smtClean="0">
                <a:solidFill>
                  <a:schemeClr val="tx1"/>
                </a:solidFill>
                <a:latin typeface="+mn-lt"/>
                <a:ea typeface="+mn-ea"/>
                <a:cs typeface="+mn-cs"/>
              </a:rPr>
              <a:t> solution, is the first Browser/Client/Server based configurable SCADA software which builds up the foundation of </a:t>
            </a:r>
            <a:r>
              <a:rPr lang="en-US" altLang="zh-TW" sz="1200" kern="1200" baseline="0" dirty="0" err="1" smtClean="0">
                <a:solidFill>
                  <a:schemeClr val="tx1"/>
                </a:solidFill>
                <a:latin typeface="+mn-lt"/>
                <a:ea typeface="+mn-ea"/>
                <a:cs typeface="+mn-cs"/>
              </a:rPr>
              <a:t>IoT</a:t>
            </a:r>
            <a:r>
              <a:rPr lang="en-US" altLang="zh-TW" sz="1200" kern="1200" baseline="0" dirty="0" smtClean="0">
                <a:solidFill>
                  <a:schemeClr val="tx1"/>
                </a:solidFill>
                <a:latin typeface="+mn-lt"/>
                <a:ea typeface="+mn-ea"/>
                <a:cs typeface="+mn-cs"/>
              </a:rPr>
              <a:t> data management. It is installed </a:t>
            </a:r>
            <a:r>
              <a:rPr kumimoji="1" lang="en-US" altLang="zh-TW" sz="1200" kern="0" baseline="0" dirty="0" smtClean="0">
                <a:solidFill>
                  <a:schemeClr val="bg2"/>
                </a:solidFill>
                <a:latin typeface="+mn-lt"/>
                <a:ea typeface="+mn-ea"/>
                <a:cs typeface="+mn-cs"/>
              </a:rPr>
              <a:t>m</a:t>
            </a:r>
            <a:r>
              <a:rPr kumimoji="1" lang="en-US" altLang="zh-TW" sz="1200" kern="0" dirty="0" smtClean="0">
                <a:solidFill>
                  <a:schemeClr val="bg2"/>
                </a:solidFill>
              </a:rPr>
              <a:t>ore than </a:t>
            </a:r>
            <a:r>
              <a:rPr kumimoji="1" lang="en-US" altLang="zh-TW" sz="1200" kern="0" dirty="0" smtClean="0">
                <a:solidFill>
                  <a:srgbClr val="FF0000"/>
                </a:solidFill>
              </a:rPr>
              <a:t>13,000</a:t>
            </a:r>
            <a:r>
              <a:rPr kumimoji="1" lang="en-US" altLang="zh-TW" sz="1200" kern="0" dirty="0" smtClean="0">
                <a:solidFill>
                  <a:schemeClr val="bg2"/>
                </a:solidFill>
              </a:rPr>
              <a:t> packages around the world.</a:t>
            </a:r>
            <a:r>
              <a:rPr kumimoji="1" lang="en-US" altLang="zh-TW" sz="1200" kern="0" baseline="0" dirty="0" smtClean="0">
                <a:solidFill>
                  <a:schemeClr val="bg2"/>
                </a:solidFill>
              </a:rPr>
              <a:t> The largest single site is </a:t>
            </a:r>
            <a:r>
              <a:rPr kumimoji="1" lang="en-US" altLang="zh-TW" sz="1200" kern="0" dirty="0" err="1" smtClean="0">
                <a:solidFill>
                  <a:schemeClr val="bg2"/>
                </a:solidFill>
              </a:rPr>
              <a:t>Inotera</a:t>
            </a:r>
            <a:r>
              <a:rPr kumimoji="1" lang="en-US" altLang="zh-TW" sz="1200" kern="0" dirty="0" smtClean="0">
                <a:solidFill>
                  <a:schemeClr val="bg2"/>
                </a:solidFill>
              </a:rPr>
              <a:t> Memories, Inc. </a:t>
            </a:r>
            <a:r>
              <a:rPr kumimoji="1" lang="en-US" altLang="zh-TW" sz="1200" kern="0" baseline="0" dirty="0" smtClean="0">
                <a:solidFill>
                  <a:schemeClr val="bg2"/>
                </a:solidFill>
              </a:rPr>
              <a:t>in Taiwan which uses 80 sets of WebAccess </a:t>
            </a:r>
            <a:r>
              <a:rPr kumimoji="1" lang="en-US" altLang="zh-TW" sz="1200" kern="0" dirty="0" smtClean="0">
                <a:solidFill>
                  <a:schemeClr val="bg2"/>
                </a:solidFill>
              </a:rPr>
              <a:t>Unlimite</a:t>
            </a:r>
            <a:r>
              <a:rPr kumimoji="1" lang="en-US" altLang="zh-TW" sz="1200" kern="0" baseline="0" dirty="0" smtClean="0">
                <a:solidFill>
                  <a:schemeClr val="bg2"/>
                </a:solidFill>
              </a:rPr>
              <a:t>d Tags, and the largest point </a:t>
            </a:r>
            <a:r>
              <a:rPr kumimoji="1" lang="en-US" altLang="zh-TW" sz="1200" kern="0" dirty="0" smtClean="0">
                <a:solidFill>
                  <a:schemeClr val="bg2"/>
                </a:solidFill>
              </a:rPr>
              <a:t>count in a single project is Mori Building in Tokyo</a:t>
            </a:r>
            <a:r>
              <a:rPr kumimoji="1" lang="en-US" altLang="zh-TW" sz="1200" kern="0" baseline="0" dirty="0" smtClean="0">
                <a:solidFill>
                  <a:schemeClr val="bg2"/>
                </a:solidFill>
              </a:rPr>
              <a:t> which built </a:t>
            </a:r>
            <a:r>
              <a:rPr kumimoji="1" lang="en-US" altLang="zh-TW" sz="1200" kern="0" dirty="0" smtClean="0">
                <a:solidFill>
                  <a:srgbClr val="FF0000"/>
                </a:solidFill>
              </a:rPr>
              <a:t>240,000</a:t>
            </a:r>
            <a:r>
              <a:rPr kumimoji="1" lang="en-US" altLang="zh-TW" sz="1200" kern="0" dirty="0" smtClean="0">
                <a:solidFill>
                  <a:schemeClr val="bg2"/>
                </a:solidFill>
              </a:rPr>
              <a:t> I/O in 3 redundant SCADA systems.</a:t>
            </a:r>
            <a:endParaRPr lang="zh-TW" altLang="en-US" dirty="0"/>
          </a:p>
        </p:txBody>
      </p:sp>
      <p:sp>
        <p:nvSpPr>
          <p:cNvPr id="4" name="投影片編號版面配置區 3"/>
          <p:cNvSpPr>
            <a:spLocks noGrp="1"/>
          </p:cNvSpPr>
          <p:nvPr>
            <p:ph type="sldNum" sz="quarter" idx="10"/>
          </p:nvPr>
        </p:nvSpPr>
        <p:spPr/>
        <p:txBody>
          <a:bodyPr/>
          <a:lstStyle/>
          <a:p>
            <a:fld id="{B1EA94DB-BFB9-4A0F-9E91-EC97297E5AE9}" type="slidenum">
              <a:rPr lang="zh-TW" altLang="en-US" smtClean="0"/>
              <a:pPr/>
              <a:t>2</a:t>
            </a:fld>
            <a:endParaRPr lang="zh-TW"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sz="1200" kern="1200" baseline="0" dirty="0" smtClean="0">
                <a:solidFill>
                  <a:schemeClr val="tx1"/>
                </a:solidFill>
                <a:latin typeface="+mn-lt"/>
                <a:ea typeface="+mn-ea"/>
                <a:cs typeface="+mn-cs"/>
              </a:rPr>
              <a:t>The Advantech WebAccess Demand Control which provides </a:t>
            </a:r>
            <a:r>
              <a:rPr kumimoji="1" lang="en-US" altLang="zh-TW" sz="1200" kern="0" dirty="0" smtClean="0">
                <a:solidFill>
                  <a:schemeClr val="bg2"/>
                </a:solidFill>
                <a:ea typeface="微軟正黑體" pitchFamily="34" charset="-120"/>
              </a:rPr>
              <a:t>Analysis Trend Function and real-time monitor the power consumption </a:t>
            </a:r>
            <a:r>
              <a:rPr lang="en-US" altLang="zh-TW" sz="1200" kern="1200" baseline="0" dirty="0" smtClean="0">
                <a:solidFill>
                  <a:schemeClr val="tx1"/>
                </a:solidFill>
                <a:latin typeface="+mn-lt"/>
                <a:ea typeface="+mn-ea"/>
                <a:cs typeface="+mn-cs"/>
              </a:rPr>
              <a:t> feature helps users save money by limiting the energy usage when the system's demand approaches a predefined warning level.</a:t>
            </a:r>
          </a:p>
          <a:p>
            <a:endParaRPr lang="en-US" altLang="zh-TW" sz="1200" kern="1200" baseline="0" dirty="0" smtClean="0">
              <a:solidFill>
                <a:schemeClr val="tx1"/>
              </a:solidFill>
              <a:latin typeface="+mn-lt"/>
              <a:ea typeface="+mn-ea"/>
              <a:cs typeface="+mn-cs"/>
            </a:endParaRPr>
          </a:p>
          <a:p>
            <a:r>
              <a:rPr lang="en-US" altLang="zh-TW" sz="1200" kern="1200" baseline="0" dirty="0" smtClean="0">
                <a:solidFill>
                  <a:schemeClr val="tx1"/>
                </a:solidFill>
                <a:latin typeface="+mn-lt"/>
                <a:ea typeface="+mn-ea"/>
                <a:cs typeface="+mn-cs"/>
              </a:rPr>
              <a:t>Demand Control System continuously monitors the system's power consumption and projects the demand for the next demand interval. If the projected demand approaches a predefined limit, usually the peak contract demand, the system selectively turns off equipment like lights and fans, adjusts analog set- point to reduce the power consumption or prompts a text message to remind the user to save energy.</a:t>
            </a:r>
          </a:p>
          <a:p>
            <a:endParaRPr lang="en-US" altLang="zh-TW" sz="1200" kern="1200" baseline="0" dirty="0" smtClean="0">
              <a:solidFill>
                <a:schemeClr val="tx1"/>
              </a:solidFill>
              <a:latin typeface="+mn-lt"/>
              <a:ea typeface="+mn-ea"/>
              <a:cs typeface="+mn-cs"/>
            </a:endParaRPr>
          </a:p>
          <a:p>
            <a:r>
              <a:rPr lang="en-US" altLang="zh-TW" sz="1200" kern="1200" baseline="0" dirty="0" smtClean="0">
                <a:solidFill>
                  <a:schemeClr val="tx1"/>
                </a:solidFill>
                <a:latin typeface="+mn-lt"/>
                <a:ea typeface="+mn-ea"/>
                <a:cs typeface="+mn-cs"/>
              </a:rPr>
              <a:t>The Demand Control System </a:t>
            </a:r>
            <a:r>
              <a:rPr kumimoji="1" lang="en-US" altLang="zh-TW" sz="1200" kern="0" dirty="0" smtClean="0">
                <a:solidFill>
                  <a:schemeClr val="bg2"/>
                </a:solidFill>
                <a:ea typeface="微軟正黑體" pitchFamily="34" charset="-120"/>
              </a:rPr>
              <a:t>provide 5</a:t>
            </a:r>
            <a:r>
              <a:rPr kumimoji="1" lang="zh-TW" altLang="en-US" sz="1200" kern="0" dirty="0" smtClean="0">
                <a:solidFill>
                  <a:schemeClr val="bg2"/>
                </a:solidFill>
                <a:ea typeface="微軟正黑體" pitchFamily="34" charset="-120"/>
              </a:rPr>
              <a:t> </a:t>
            </a:r>
            <a:r>
              <a:rPr kumimoji="1" lang="en-US" altLang="zh-TW" sz="1200" kern="0" dirty="0" smtClean="0">
                <a:solidFill>
                  <a:schemeClr val="bg2"/>
                </a:solidFill>
                <a:ea typeface="微軟正黑體" pitchFamily="34" charset="-120"/>
              </a:rPr>
              <a:t>Load Group,</a:t>
            </a:r>
            <a:r>
              <a:rPr kumimoji="1" lang="zh-TW" altLang="en-US" sz="1200" kern="0" dirty="0" smtClean="0">
                <a:solidFill>
                  <a:schemeClr val="bg2"/>
                </a:solidFill>
                <a:ea typeface="微軟正黑體" pitchFamily="34" charset="-120"/>
              </a:rPr>
              <a:t> </a:t>
            </a:r>
            <a:r>
              <a:rPr kumimoji="1" lang="en-US" altLang="zh-TW" sz="1200" kern="0" dirty="0" smtClean="0">
                <a:solidFill>
                  <a:schemeClr val="bg2"/>
                </a:solidFill>
                <a:ea typeface="微軟正黑體" pitchFamily="34" charset="-120"/>
              </a:rPr>
              <a:t>6 Load shed Priority, and 500 Loads/ groups to </a:t>
            </a:r>
            <a:r>
              <a:rPr kumimoji="1" lang="en-US" altLang="zh-TW" sz="1200" kern="0" dirty="0" err="1" smtClean="0">
                <a:solidFill>
                  <a:schemeClr val="bg2"/>
                </a:solidFill>
                <a:ea typeface="微軟正黑體" pitchFamily="34" charset="-120"/>
              </a:rPr>
              <a:t>config</a:t>
            </a:r>
            <a:r>
              <a:rPr kumimoji="1" lang="en-US" altLang="zh-TW" sz="1200" kern="0" dirty="0" smtClean="0">
                <a:solidFill>
                  <a:schemeClr val="bg2"/>
                </a:solidFill>
                <a:ea typeface="微軟正黑體" pitchFamily="34" charset="-120"/>
              </a:rPr>
              <a:t> the energy monitor</a:t>
            </a:r>
            <a:r>
              <a:rPr kumimoji="1" lang="en-US" altLang="zh-TW" sz="1200" kern="0" baseline="0" dirty="0" smtClean="0">
                <a:solidFill>
                  <a:schemeClr val="bg2"/>
                </a:solidFill>
                <a:ea typeface="微軟正黑體" pitchFamily="34" charset="-120"/>
              </a:rPr>
              <a:t> system.</a:t>
            </a:r>
            <a:endParaRPr lang="en-US" altLang="zh-TW" sz="1200" kern="1200" baseline="0" dirty="0" smtClean="0">
              <a:solidFill>
                <a:schemeClr val="tx1"/>
              </a:solidFill>
              <a:latin typeface="+mn-lt"/>
              <a:ea typeface="+mn-ea"/>
              <a:cs typeface="+mn-cs"/>
            </a:endParaRPr>
          </a:p>
        </p:txBody>
      </p:sp>
      <p:sp>
        <p:nvSpPr>
          <p:cNvPr id="4" name="投影片編號版面配置區 3"/>
          <p:cNvSpPr>
            <a:spLocks noGrp="1"/>
          </p:cNvSpPr>
          <p:nvPr>
            <p:ph type="sldNum" sz="quarter" idx="10"/>
          </p:nvPr>
        </p:nvSpPr>
        <p:spPr/>
        <p:txBody>
          <a:bodyPr/>
          <a:lstStyle/>
          <a:p>
            <a:fld id="{B1EA94DB-BFB9-4A0F-9E91-EC97297E5AE9}" type="slidenum">
              <a:rPr lang="zh-TW" altLang="en-US" smtClean="0"/>
              <a:pPr/>
              <a:t>20</a:t>
            </a:fld>
            <a:endParaRPr lang="zh-TW"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en-US" altLang="zh-TW" sz="1200" kern="1200" baseline="0" dirty="0" smtClean="0">
              <a:solidFill>
                <a:schemeClr val="tx1"/>
              </a:solidFill>
              <a:latin typeface="+mn-lt"/>
              <a:ea typeface="+mn-ea"/>
              <a:cs typeface="+mn-cs"/>
            </a:endParaRPr>
          </a:p>
        </p:txBody>
      </p:sp>
      <p:sp>
        <p:nvSpPr>
          <p:cNvPr id="4" name="投影片編號版面配置區 3"/>
          <p:cNvSpPr>
            <a:spLocks noGrp="1"/>
          </p:cNvSpPr>
          <p:nvPr>
            <p:ph type="sldNum" sz="quarter" idx="10"/>
          </p:nvPr>
        </p:nvSpPr>
        <p:spPr/>
        <p:txBody>
          <a:bodyPr/>
          <a:lstStyle/>
          <a:p>
            <a:fld id="{B1EA94DB-BFB9-4A0F-9E91-EC97297E5AE9}" type="slidenum">
              <a:rPr lang="zh-TW" altLang="en-US" smtClean="0"/>
              <a:pPr/>
              <a:t>21</a:t>
            </a:fld>
            <a:endParaRPr lang="zh-TW"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a:lnSpc>
                <a:spcPct val="90000"/>
              </a:lnSpc>
            </a:pPr>
            <a:endParaRPr lang="en-US" altLang="zh-TW" dirty="0" smtClean="0"/>
          </a:p>
        </p:txBody>
      </p:sp>
      <p:sp>
        <p:nvSpPr>
          <p:cNvPr id="4" name="投影片編號版面配置區 3"/>
          <p:cNvSpPr>
            <a:spLocks noGrp="1"/>
          </p:cNvSpPr>
          <p:nvPr>
            <p:ph type="sldNum" sz="quarter" idx="5"/>
          </p:nvPr>
        </p:nvSpPr>
        <p:spPr/>
        <p:txBody>
          <a:bodyPr/>
          <a:lstStyle>
            <a:lvl1pPr eaLnBrk="0" hangingPunct="0">
              <a:defRPr kumimoji="1">
                <a:solidFill>
                  <a:schemeClr val="tx1"/>
                </a:solidFill>
                <a:latin typeface="Arial" charset="0"/>
                <a:ea typeface="新細明體" charset="-120"/>
              </a:defRPr>
            </a:lvl1pPr>
            <a:lvl2pPr marL="742885" indent="-285725" eaLnBrk="0" hangingPunct="0">
              <a:defRPr kumimoji="1">
                <a:solidFill>
                  <a:schemeClr val="tx1"/>
                </a:solidFill>
                <a:latin typeface="Arial" charset="0"/>
                <a:ea typeface="新細明體" charset="-120"/>
              </a:defRPr>
            </a:lvl2pPr>
            <a:lvl3pPr marL="1142901" indent="-228580" eaLnBrk="0" hangingPunct="0">
              <a:defRPr kumimoji="1">
                <a:solidFill>
                  <a:schemeClr val="tx1"/>
                </a:solidFill>
                <a:latin typeface="Arial" charset="0"/>
                <a:ea typeface="新細明體" charset="-120"/>
              </a:defRPr>
            </a:lvl3pPr>
            <a:lvl4pPr marL="1600062" indent="-228580" eaLnBrk="0" hangingPunct="0">
              <a:defRPr kumimoji="1">
                <a:solidFill>
                  <a:schemeClr val="tx1"/>
                </a:solidFill>
                <a:latin typeface="Arial" charset="0"/>
                <a:ea typeface="新細明體" charset="-120"/>
              </a:defRPr>
            </a:lvl4pPr>
            <a:lvl5pPr marL="2057222" indent="-228580" eaLnBrk="0" hangingPunct="0">
              <a:defRPr kumimoji="1">
                <a:solidFill>
                  <a:schemeClr val="tx1"/>
                </a:solidFill>
                <a:latin typeface="Arial" charset="0"/>
                <a:ea typeface="新細明體" charset="-120"/>
              </a:defRPr>
            </a:lvl5pPr>
            <a:lvl6pPr marL="2514382" indent="-228580" eaLnBrk="0" fontAlgn="base" hangingPunct="0">
              <a:spcBef>
                <a:spcPct val="0"/>
              </a:spcBef>
              <a:spcAft>
                <a:spcPct val="0"/>
              </a:spcAft>
              <a:defRPr kumimoji="1">
                <a:solidFill>
                  <a:schemeClr val="tx1"/>
                </a:solidFill>
                <a:latin typeface="Arial" charset="0"/>
                <a:ea typeface="新細明體" charset="-120"/>
              </a:defRPr>
            </a:lvl6pPr>
            <a:lvl7pPr marL="2971543" indent="-228580" eaLnBrk="0" fontAlgn="base" hangingPunct="0">
              <a:spcBef>
                <a:spcPct val="0"/>
              </a:spcBef>
              <a:spcAft>
                <a:spcPct val="0"/>
              </a:spcAft>
              <a:defRPr kumimoji="1">
                <a:solidFill>
                  <a:schemeClr val="tx1"/>
                </a:solidFill>
                <a:latin typeface="Arial" charset="0"/>
                <a:ea typeface="新細明體" charset="-120"/>
              </a:defRPr>
            </a:lvl7pPr>
            <a:lvl8pPr marL="3428703" indent="-228580" eaLnBrk="0" fontAlgn="base" hangingPunct="0">
              <a:spcBef>
                <a:spcPct val="0"/>
              </a:spcBef>
              <a:spcAft>
                <a:spcPct val="0"/>
              </a:spcAft>
              <a:defRPr kumimoji="1">
                <a:solidFill>
                  <a:schemeClr val="tx1"/>
                </a:solidFill>
                <a:latin typeface="Arial" charset="0"/>
                <a:ea typeface="新細明體" charset="-120"/>
              </a:defRPr>
            </a:lvl8pPr>
            <a:lvl9pPr marL="3885864" indent="-228580" eaLnBrk="0" fontAlgn="base" hangingPunct="0">
              <a:spcBef>
                <a:spcPct val="0"/>
              </a:spcBef>
              <a:spcAft>
                <a:spcPct val="0"/>
              </a:spcAft>
              <a:defRPr kumimoji="1">
                <a:solidFill>
                  <a:schemeClr val="tx1"/>
                </a:solidFill>
                <a:latin typeface="Arial" charset="0"/>
                <a:ea typeface="新細明體" charset="-120"/>
              </a:defRPr>
            </a:lvl9pPr>
          </a:lstStyle>
          <a:p>
            <a:pPr eaLnBrk="1" hangingPunct="1"/>
            <a:fld id="{DC6F3002-C066-407A-A646-60E3E21E705D}" type="slidenum">
              <a:rPr kumimoji="0" lang="zh-TW" altLang="en-US">
                <a:solidFill>
                  <a:prstClr val="black"/>
                </a:solidFill>
                <a:latin typeface="Calibri" pitchFamily="34" charset="0"/>
              </a:rPr>
              <a:pPr eaLnBrk="1" hangingPunct="1"/>
              <a:t>22</a:t>
            </a:fld>
            <a:endParaRPr kumimoji="0" lang="zh-TW" altLang="en-US">
              <a:solidFill>
                <a:prstClr val="black"/>
              </a:solidFill>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TW" sz="1200" dirty="0" smtClean="0">
              <a:solidFill>
                <a:schemeClr val="bg2"/>
              </a:solidFill>
              <a:ea typeface="微軟正黑體" pitchFamily="34" charset="-120"/>
              <a:cs typeface="Abadi MT Condensed Extra Bold"/>
            </a:endParaRPr>
          </a:p>
        </p:txBody>
      </p:sp>
      <p:sp>
        <p:nvSpPr>
          <p:cNvPr id="4" name="投影片編號版面配置區 3"/>
          <p:cNvSpPr>
            <a:spLocks noGrp="1"/>
          </p:cNvSpPr>
          <p:nvPr>
            <p:ph type="sldNum" sz="quarter" idx="10"/>
          </p:nvPr>
        </p:nvSpPr>
        <p:spPr/>
        <p:txBody>
          <a:bodyPr/>
          <a:lstStyle/>
          <a:p>
            <a:fld id="{B1EA94DB-BFB9-4A0F-9E91-EC97297E5AE9}" type="slidenum">
              <a:rPr lang="zh-TW" altLang="en-US" smtClean="0"/>
              <a:pPr/>
              <a:t>3</a:t>
            </a:fld>
            <a:endParaRPr lang="zh-TW"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TW" sz="1200" dirty="0" smtClean="0">
              <a:solidFill>
                <a:schemeClr val="bg2"/>
              </a:solidFill>
              <a:ea typeface="微軟正黑體" pitchFamily="34" charset="-120"/>
              <a:cs typeface="Abadi MT Condensed Extra Bold"/>
            </a:endParaRPr>
          </a:p>
        </p:txBody>
      </p:sp>
      <p:sp>
        <p:nvSpPr>
          <p:cNvPr id="4" name="投影片編號版面配置區 3"/>
          <p:cNvSpPr>
            <a:spLocks noGrp="1"/>
          </p:cNvSpPr>
          <p:nvPr>
            <p:ph type="sldNum" sz="quarter" idx="10"/>
          </p:nvPr>
        </p:nvSpPr>
        <p:spPr/>
        <p:txBody>
          <a:bodyPr/>
          <a:lstStyle/>
          <a:p>
            <a:fld id="{B1EA94DB-BFB9-4A0F-9E91-EC97297E5AE9}" type="slidenum">
              <a:rPr lang="zh-TW" altLang="en-US" smtClean="0"/>
              <a:pPr/>
              <a:t>4</a:t>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TW" sz="1200" dirty="0" smtClean="0">
              <a:solidFill>
                <a:schemeClr val="bg2"/>
              </a:solidFill>
              <a:ea typeface="微軟正黑體" pitchFamily="34" charset="-120"/>
              <a:cs typeface="Abadi MT Condensed Extra Bold"/>
            </a:endParaRPr>
          </a:p>
        </p:txBody>
      </p:sp>
      <p:sp>
        <p:nvSpPr>
          <p:cNvPr id="4" name="投影片編號版面配置區 3"/>
          <p:cNvSpPr>
            <a:spLocks noGrp="1"/>
          </p:cNvSpPr>
          <p:nvPr>
            <p:ph type="sldNum" sz="quarter" idx="10"/>
          </p:nvPr>
        </p:nvSpPr>
        <p:spPr/>
        <p:txBody>
          <a:bodyPr/>
          <a:lstStyle/>
          <a:p>
            <a:fld id="{B1EA94DB-BFB9-4A0F-9E91-EC97297E5AE9}" type="slidenum">
              <a:rPr lang="zh-TW" altLang="en-US" smtClean="0"/>
              <a:pPr/>
              <a:t>5</a:t>
            </a:fld>
            <a:endParaRPr lang="zh-TW"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D67004C-59D7-4F32-AEBF-0AF91A0B154A}" type="slidenum">
              <a:rPr lang="en-US" altLang="zh-TW" smtClean="0">
                <a:solidFill>
                  <a:prstClr val="black"/>
                </a:solidFill>
              </a:rPr>
              <a:pPr>
                <a:defRPr/>
              </a:pPr>
              <a:t>6</a:t>
            </a:fld>
            <a:endParaRPr lang="en-US" altLang="zh-TW"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D67004C-59D7-4F32-AEBF-0AF91A0B154A}" type="slidenum">
              <a:rPr lang="en-US" altLang="zh-TW" smtClean="0">
                <a:solidFill>
                  <a:prstClr val="black"/>
                </a:solidFill>
              </a:rPr>
              <a:pPr>
                <a:defRPr/>
              </a:pPr>
              <a:t>7</a:t>
            </a:fld>
            <a:endParaRPr lang="en-US" altLang="zh-TW"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1143000" y="685800"/>
            <a:ext cx="4572000" cy="3429000"/>
          </a:xfrm>
        </p:spPr>
      </p:sp>
      <p:sp>
        <p:nvSpPr>
          <p:cNvPr id="3" name="備忘稿版面配置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zh-TW"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zh-TW" altLang="zh-TW" sz="1200" kern="1200" dirty="0" smtClean="0">
              <a:solidFill>
                <a:schemeClr val="tx1"/>
              </a:solidFill>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pPr>
              <a:defRPr/>
            </a:pPr>
            <a:fld id="{F281FE70-94B1-49C0-9C1C-6A2186EAAE72}" type="slidenum">
              <a:rPr lang="en-US" altLang="zh-TW" smtClean="0">
                <a:solidFill>
                  <a:prstClr val="black"/>
                </a:solidFill>
              </a:rPr>
              <a:pPr>
                <a:defRPr/>
              </a:pPr>
              <a:t>8</a:t>
            </a:fld>
            <a:endParaRPr lang="en-US" altLang="zh-TW"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TW" altLang="zh-TW"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4D67004C-59D7-4F32-AEBF-0AF91A0B154A}" type="slidenum">
              <a:rPr lang="en-US" altLang="zh-TW" smtClean="0">
                <a:solidFill>
                  <a:prstClr val="black"/>
                </a:solidFill>
              </a:rPr>
              <a:pPr>
                <a:defRPr/>
              </a:pPr>
              <a:t>9</a:t>
            </a:fld>
            <a:endParaRPr lang="en-US" altLang="zh-TW"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bg>
      <p:bgPr>
        <a:blipFill dpi="0" rotWithShape="0">
          <a:blip r:embed="rId2"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556034" name="Rectangle 2"/>
          <p:cNvSpPr>
            <a:spLocks noGrp="1" noChangeArrowheads="1"/>
          </p:cNvSpPr>
          <p:nvPr>
            <p:ph type="ctrTitle" sz="quarter"/>
          </p:nvPr>
        </p:nvSpPr>
        <p:spPr>
          <a:xfrm>
            <a:off x="1339850" y="1052513"/>
            <a:ext cx="7804150" cy="1920875"/>
          </a:xfrm>
        </p:spPr>
        <p:txBody>
          <a:bodyPr/>
          <a:lstStyle>
            <a:lvl1pPr algn="ctr">
              <a:defRPr sz="4400"/>
            </a:lvl1pPr>
          </a:lstStyle>
          <a:p>
            <a:r>
              <a:rPr lang="en-US" altLang="zh-TW"/>
              <a:t>Title</a:t>
            </a:r>
          </a:p>
        </p:txBody>
      </p:sp>
      <p:sp>
        <p:nvSpPr>
          <p:cNvPr id="556035" name="Rectangle 3"/>
          <p:cNvSpPr>
            <a:spLocks noGrp="1" noChangeArrowheads="1"/>
          </p:cNvSpPr>
          <p:nvPr>
            <p:ph type="subTitle" sz="quarter" idx="1"/>
          </p:nvPr>
        </p:nvSpPr>
        <p:spPr>
          <a:xfrm>
            <a:off x="3079750" y="3132138"/>
            <a:ext cx="4495800" cy="1981200"/>
          </a:xfrm>
        </p:spPr>
        <p:txBody>
          <a:bodyPr/>
          <a:lstStyle>
            <a:lvl1pPr marL="0" indent="0" algn="ctr">
              <a:buFontTx/>
              <a:buNone/>
              <a:defRPr/>
            </a:lvl1pPr>
          </a:lstStyle>
          <a:p>
            <a:r>
              <a:rPr lang="zh-TW" altLang="en-US"/>
              <a:t>按一下以編輯母片副標題樣式</a:t>
            </a:r>
          </a:p>
        </p:txBody>
      </p:sp>
    </p:spTree>
  </p:cSld>
  <p:clrMapOvr>
    <a:masterClrMapping/>
  </p:clrMapOvr>
  <p:transition advTm="5000">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597650" y="322263"/>
            <a:ext cx="2039938" cy="56515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74663" y="322263"/>
            <a:ext cx="5970587" cy="56515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82600" y="333375"/>
            <a:ext cx="8277225" cy="6921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193800"/>
            <a:ext cx="8229600" cy="4932363"/>
          </a:xfrm>
        </p:spPr>
        <p:txBody>
          <a:bodyPr/>
          <a:lstStyle/>
          <a:p>
            <a:pPr lvl="0"/>
            <a:endParaRPr lang="en-US"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7" name="Title 1"/>
          <p:cNvSpPr>
            <a:spLocks noGrp="1"/>
          </p:cNvSpPr>
          <p:nvPr>
            <p:ph type="title"/>
          </p:nvPr>
        </p:nvSpPr>
        <p:spPr>
          <a:xfrm>
            <a:off x="1022920" y="332656"/>
            <a:ext cx="7293496" cy="1368152"/>
          </a:xfrm>
          <a:prstGeom prst="rect">
            <a:avLst/>
          </a:prstGeom>
        </p:spPr>
        <p:txBody>
          <a:bodyPr vert="horz"/>
          <a:lstStyle>
            <a:lvl1pPr algn="l">
              <a:lnSpc>
                <a:spcPts val="5200"/>
              </a:lnSpc>
              <a:defRPr>
                <a:latin typeface="Gill Sans MT"/>
                <a:cs typeface="Gill Sans MT"/>
              </a:defRPr>
            </a:lvl1pPr>
          </a:lstStyle>
          <a:p>
            <a:r>
              <a:rPr lang="zh-CN" altLang="en-US" smtClean="0"/>
              <a:t>单击此处编辑母版标题样式</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advTm="5000">
    <p:zo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0063" y="1295400"/>
            <a:ext cx="3978275"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30738" y="1295400"/>
            <a:ext cx="3979862"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82600" y="333375"/>
            <a:ext cx="8277225" cy="6921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193800"/>
            <a:ext cx="8229600" cy="4932363"/>
          </a:xfrm>
        </p:spPr>
        <p:txBody>
          <a:bodyPr/>
          <a:lstStyle/>
          <a:p>
            <a:pPr lvl="0"/>
            <a:endParaRPr lang="en-US" noProof="0"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7" name="Title 1"/>
          <p:cNvSpPr>
            <a:spLocks noGrp="1"/>
          </p:cNvSpPr>
          <p:nvPr>
            <p:ph type="title"/>
          </p:nvPr>
        </p:nvSpPr>
        <p:spPr>
          <a:xfrm>
            <a:off x="1022920" y="332656"/>
            <a:ext cx="7293496" cy="1368152"/>
          </a:xfrm>
          <a:prstGeom prst="rect">
            <a:avLst/>
          </a:prstGeom>
        </p:spPr>
        <p:txBody>
          <a:bodyPr vert="horz"/>
          <a:lstStyle>
            <a:lvl1pPr algn="l">
              <a:lnSpc>
                <a:spcPts val="5200"/>
              </a:lnSpc>
              <a:defRPr>
                <a:latin typeface="Gill Sans MT"/>
                <a:cs typeface="Gill Sans MT"/>
              </a:defRPr>
            </a:lvl1pPr>
          </a:lstStyle>
          <a:p>
            <a:r>
              <a:rPr lang="zh-CN" altLang="en-US" smtClean="0"/>
              <a:t>单击此处编辑母版标题样式</a:t>
            </a:r>
            <a:endParaRPr 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標題投影片">
    <p:spTree>
      <p:nvGrpSpPr>
        <p:cNvPr id="1" name=""/>
        <p:cNvGrpSpPr/>
        <p:nvPr/>
      </p:nvGrpSpPr>
      <p:grpSpPr>
        <a:xfrm>
          <a:off x="0" y="0"/>
          <a:ext cx="0" cy="0"/>
          <a:chOff x="0" y="0"/>
          <a:chExt cx="0" cy="0"/>
        </a:xfrm>
      </p:grpSpPr>
      <p:sp>
        <p:nvSpPr>
          <p:cNvPr id="3" name="Rectangle 6"/>
          <p:cNvSpPr/>
          <p:nvPr userDrawn="1"/>
        </p:nvSpPr>
        <p:spPr>
          <a:xfrm>
            <a:off x="2627313" y="0"/>
            <a:ext cx="6516687" cy="1196975"/>
          </a:xfrm>
          <a:prstGeom prst="rect">
            <a:avLst/>
          </a:prstGeom>
          <a:gradFill flip="none" rotWithShape="1">
            <a:gsLst>
              <a:gs pos="100000">
                <a:schemeClr val="bg1"/>
              </a:gs>
              <a:gs pos="0">
                <a:schemeClr val="bg1">
                  <a:lumMod val="75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fontAlgn="base">
              <a:spcBef>
                <a:spcPct val="0"/>
              </a:spcBef>
              <a:spcAft>
                <a:spcPct val="0"/>
              </a:spcAft>
              <a:defRPr/>
            </a:pPr>
            <a:endParaRPr kumimoji="1" lang="en-US" dirty="0">
              <a:solidFill>
                <a:srgbClr val="FFFFFF"/>
              </a:solidFill>
              <a:ea typeface="ＭＳ Ｐゴシック" pitchFamily="34" charset="-128"/>
            </a:endParaRPr>
          </a:p>
        </p:txBody>
      </p:sp>
      <p:sp>
        <p:nvSpPr>
          <p:cNvPr id="4" name="Rectangle 7"/>
          <p:cNvSpPr/>
          <p:nvPr userDrawn="1"/>
        </p:nvSpPr>
        <p:spPr>
          <a:xfrm>
            <a:off x="0" y="0"/>
            <a:ext cx="2555875" cy="1196975"/>
          </a:xfrm>
          <a:prstGeom prst="rect">
            <a:avLst/>
          </a:prstGeom>
          <a:solidFill>
            <a:srgbClr val="6FC63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kumimoji="1" lang="en-US" dirty="0">
              <a:solidFill>
                <a:srgbClr val="FFFFFF"/>
              </a:solidFill>
              <a:ea typeface="ＭＳ Ｐゴシック" pitchFamily="34" charset="-128"/>
            </a:endParaRPr>
          </a:p>
        </p:txBody>
      </p:sp>
      <p:sp>
        <p:nvSpPr>
          <p:cNvPr id="8" name="Title 1"/>
          <p:cNvSpPr>
            <a:spLocks noGrp="1"/>
          </p:cNvSpPr>
          <p:nvPr>
            <p:ph type="title"/>
          </p:nvPr>
        </p:nvSpPr>
        <p:spPr>
          <a:xfrm>
            <a:off x="806896" y="485800"/>
            <a:ext cx="7293496" cy="1143000"/>
          </a:xfrm>
          <a:prstGeom prst="rect">
            <a:avLst/>
          </a:prstGeom>
        </p:spPr>
        <p:txBody>
          <a:bodyPr vert="horz"/>
          <a:lstStyle>
            <a:lvl1pPr algn="l">
              <a:defRPr>
                <a:latin typeface="Gill Sans MT"/>
                <a:cs typeface="Gill Sans MT"/>
              </a:defRPr>
            </a:lvl1pPr>
          </a:lstStyle>
          <a:p>
            <a:r>
              <a:rPr lang="en-US" smtClean="0"/>
              <a:t>Click to edit Master 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6"/>
          <p:cNvSpPr/>
          <p:nvPr userDrawn="1"/>
        </p:nvSpPr>
        <p:spPr>
          <a:xfrm>
            <a:off x="1006475" y="0"/>
            <a:ext cx="2773363" cy="1025525"/>
          </a:xfrm>
          <a:prstGeom prst="rect">
            <a:avLst/>
          </a:prstGeom>
          <a:gradFill flip="none" rotWithShape="1">
            <a:gsLst>
              <a:gs pos="100000">
                <a:schemeClr val="bg1"/>
              </a:gs>
              <a:gs pos="0">
                <a:schemeClr val="bg1">
                  <a:lumMod val="75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fontAlgn="base">
              <a:spcBef>
                <a:spcPct val="0"/>
              </a:spcBef>
              <a:spcAft>
                <a:spcPct val="0"/>
              </a:spcAft>
              <a:defRPr/>
            </a:pPr>
            <a:endParaRPr kumimoji="1" lang="en-US" dirty="0">
              <a:solidFill>
                <a:srgbClr val="FFFFFF"/>
              </a:solidFill>
              <a:ea typeface="ＭＳ Ｐゴシック" pitchFamily="34" charset="-128"/>
            </a:endParaRPr>
          </a:p>
        </p:txBody>
      </p:sp>
      <p:sp>
        <p:nvSpPr>
          <p:cNvPr id="4" name="Rectangle 7"/>
          <p:cNvSpPr/>
          <p:nvPr userDrawn="1"/>
        </p:nvSpPr>
        <p:spPr>
          <a:xfrm>
            <a:off x="0" y="0"/>
            <a:ext cx="935038" cy="1025525"/>
          </a:xfrm>
          <a:prstGeom prst="rect">
            <a:avLst/>
          </a:prstGeom>
          <a:solidFill>
            <a:srgbClr val="6FC63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kumimoji="1" lang="en-US" dirty="0">
              <a:solidFill>
                <a:srgbClr val="FFFFFF"/>
              </a:solidFill>
              <a:ea typeface="ＭＳ Ｐゴシック" pitchFamily="34" charset="-128"/>
            </a:endParaRPr>
          </a:p>
        </p:txBody>
      </p:sp>
      <p:sp>
        <p:nvSpPr>
          <p:cNvPr id="7" name="Title 1"/>
          <p:cNvSpPr>
            <a:spLocks noGrp="1"/>
          </p:cNvSpPr>
          <p:nvPr>
            <p:ph type="title"/>
          </p:nvPr>
        </p:nvSpPr>
        <p:spPr>
          <a:xfrm>
            <a:off x="1022920" y="332656"/>
            <a:ext cx="7293496" cy="1368152"/>
          </a:xfrm>
          <a:prstGeom prst="rect">
            <a:avLst/>
          </a:prstGeom>
        </p:spPr>
        <p:txBody>
          <a:bodyPr vert="horz"/>
          <a:lstStyle>
            <a:lvl1pPr algn="l">
              <a:lnSpc>
                <a:spcPts val="5200"/>
              </a:lnSpc>
              <a:defRPr>
                <a:latin typeface="Gill Sans MT"/>
                <a:cs typeface="Gill Sans MT"/>
              </a:defRPr>
            </a:lvl1pPr>
          </a:lstStyle>
          <a:p>
            <a:r>
              <a:rPr lang="en-US" smtClean="0"/>
              <a:t>Click to edit Master title style</a:t>
            </a:r>
            <a:endParaRPr 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sp>
        <p:nvSpPr>
          <p:cNvPr id="2" name="投影片編號版面配置區 5"/>
          <p:cNvSpPr>
            <a:spLocks noGrp="1"/>
          </p:cNvSpPr>
          <p:nvPr>
            <p:ph type="sldNum" sz="quarter" idx="10"/>
          </p:nvPr>
        </p:nvSpPr>
        <p:spPr>
          <a:xfrm>
            <a:off x="61913" y="6453188"/>
            <a:ext cx="1054100" cy="365125"/>
          </a:xfrm>
        </p:spPr>
        <p:txBody>
          <a:bodyPr/>
          <a:lstStyle>
            <a:lvl1pPr algn="l">
              <a:defRPr>
                <a:solidFill>
                  <a:srgbClr val="376092"/>
                </a:solidFill>
              </a:defRPr>
            </a:lvl1pPr>
          </a:lstStyle>
          <a:p>
            <a:pPr>
              <a:defRPr/>
            </a:pPr>
            <a:fld id="{74A6A917-FCC4-453E-ABB6-B3F44D765E12}" type="slidenum">
              <a:rPr lang="zh-TW" altLang="en-US"/>
              <a:pPr>
                <a:defRPr/>
              </a:pPr>
              <a:t>‹#›</a:t>
            </a:fld>
            <a:endParaRPr lang="zh-TW"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xAndClipArt">
  <p:cSld name="標題，文字及美工圖案">
    <p:spTree>
      <p:nvGrpSpPr>
        <p:cNvPr id="1" name=""/>
        <p:cNvGrpSpPr/>
        <p:nvPr/>
      </p:nvGrpSpPr>
      <p:grpSpPr>
        <a:xfrm>
          <a:off x="0" y="0"/>
          <a:ext cx="0" cy="0"/>
          <a:chOff x="0" y="0"/>
          <a:chExt cx="0" cy="0"/>
        </a:xfrm>
      </p:grpSpPr>
      <p:sp>
        <p:nvSpPr>
          <p:cNvPr id="2" name="標題 1"/>
          <p:cNvSpPr>
            <a:spLocks noGrp="1"/>
          </p:cNvSpPr>
          <p:nvPr>
            <p:ph type="title"/>
          </p:nvPr>
        </p:nvSpPr>
        <p:spPr>
          <a:xfrm>
            <a:off x="482600" y="333375"/>
            <a:ext cx="8277225" cy="692150"/>
          </a:xfrm>
          <a:prstGeom prst="rect">
            <a:avLst/>
          </a:prstGeom>
        </p:spPr>
        <p:txBody>
          <a:bodyPr/>
          <a:lstStyle/>
          <a:p>
            <a:r>
              <a:rPr lang="zh-TW" altLang="en-US" smtClean="0"/>
              <a:t>按一下以編輯母片標題樣式</a:t>
            </a:r>
            <a:endParaRPr lang="zh-TW" altLang="en-US"/>
          </a:p>
        </p:txBody>
      </p:sp>
      <p:sp>
        <p:nvSpPr>
          <p:cNvPr id="3" name="文字版面配置區 2"/>
          <p:cNvSpPr>
            <a:spLocks noGrp="1"/>
          </p:cNvSpPr>
          <p:nvPr>
            <p:ph type="body" sz="half" idx="1"/>
          </p:nvPr>
        </p:nvSpPr>
        <p:spPr>
          <a:xfrm>
            <a:off x="457200" y="1193800"/>
            <a:ext cx="4038600" cy="4932363"/>
          </a:xfrm>
          <a:prstGeom prst="rect">
            <a:avLst/>
          </a:prstGeo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美工圖案版面配置區 3"/>
          <p:cNvSpPr>
            <a:spLocks noGrp="1"/>
          </p:cNvSpPr>
          <p:nvPr>
            <p:ph type="clipArt" sz="half" idx="2"/>
          </p:nvPr>
        </p:nvSpPr>
        <p:spPr>
          <a:xfrm>
            <a:off x="4648200" y="1193800"/>
            <a:ext cx="4038600" cy="4932363"/>
          </a:xfrm>
          <a:prstGeom prst="rect">
            <a:avLst/>
          </a:prstGeom>
        </p:spPr>
        <p:txBody>
          <a:bodyPr/>
          <a:lstStyle/>
          <a:p>
            <a:pPr lvl="0"/>
            <a:endParaRPr lang="zh-TW" altLang="en-US" noProof="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a:xfrm>
            <a:off x="457200" y="6356350"/>
            <a:ext cx="2133600" cy="365125"/>
          </a:xfrm>
          <a:prstGeom prst="rect">
            <a:avLst/>
          </a:prstGeom>
        </p:spPr>
        <p:txBody>
          <a:bodyPr/>
          <a:lstStyle/>
          <a:p>
            <a:fld id="{E5FDDBF1-95E3-42E7-AEBB-0517644D4066}" type="datetimeFigureOut">
              <a:rPr lang="zh-TW" altLang="en-US" smtClean="0">
                <a:solidFill>
                  <a:srgbClr val="000000"/>
                </a:solidFill>
              </a:rPr>
              <a:pPr/>
              <a:t>2013/12/5</a:t>
            </a:fld>
            <a:endParaRPr lang="zh-TW" altLang="en-US">
              <a:solidFill>
                <a:srgbClr val="000000"/>
              </a:solidFill>
            </a:endParaRPr>
          </a:p>
        </p:txBody>
      </p:sp>
      <p:sp>
        <p:nvSpPr>
          <p:cNvPr id="3" name="頁尾版面配置區 2"/>
          <p:cNvSpPr>
            <a:spLocks noGrp="1"/>
          </p:cNvSpPr>
          <p:nvPr>
            <p:ph type="ftr" sz="quarter" idx="11"/>
          </p:nvPr>
        </p:nvSpPr>
        <p:spPr>
          <a:xfrm>
            <a:off x="3124200" y="6356350"/>
            <a:ext cx="2895600" cy="365125"/>
          </a:xfrm>
          <a:prstGeom prst="rect">
            <a:avLst/>
          </a:prstGeom>
        </p:spPr>
        <p:txBody>
          <a:bodyPr/>
          <a:lstStyle/>
          <a:p>
            <a:endParaRPr lang="zh-TW" altLang="en-US">
              <a:solidFill>
                <a:srgbClr val="000000"/>
              </a:solidFill>
            </a:endParaRPr>
          </a:p>
        </p:txBody>
      </p:sp>
      <p:sp>
        <p:nvSpPr>
          <p:cNvPr id="4" name="投影片編號版面配置區 3"/>
          <p:cNvSpPr>
            <a:spLocks noGrp="1"/>
          </p:cNvSpPr>
          <p:nvPr>
            <p:ph type="sldNum" sz="quarter" idx="12"/>
          </p:nvPr>
        </p:nvSpPr>
        <p:spPr>
          <a:xfrm>
            <a:off x="6553200" y="6356350"/>
            <a:ext cx="2133600" cy="365125"/>
          </a:xfrm>
          <a:prstGeom prst="rect">
            <a:avLst/>
          </a:prstGeom>
        </p:spPr>
        <p:txBody>
          <a:bodyPr/>
          <a:lstStyle/>
          <a:p>
            <a:fld id="{DB5BF9EE-4246-465D-BAF3-B648B63228B8}" type="slidenum">
              <a:rPr lang="zh-TW" altLang="en-US" smtClean="0">
                <a:solidFill>
                  <a:srgbClr val="000000"/>
                </a:solidFill>
              </a:rPr>
              <a:pPr/>
              <a:t>‹#›</a:t>
            </a:fld>
            <a:endParaRPr lang="zh-TW" altLang="en-US">
              <a:solidFill>
                <a:srgbClr val="000000"/>
              </a:solidFill>
            </a:endParaRP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
  <p:cSld name="1_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1006475" y="274638"/>
            <a:ext cx="7680325" cy="1143000"/>
          </a:xfrm>
          <a:prstGeom prst="rect">
            <a:avLst/>
          </a:prstGeom>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a:xfrm>
            <a:off x="1019175" y="1193800"/>
            <a:ext cx="7667625" cy="4932363"/>
          </a:xfrm>
          <a:prstGeom prst="rect">
            <a:avLst/>
          </a:prstGeo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cSld name="1_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a:prstGeom prst="rect">
            <a:avLst/>
          </a:prstGeo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906F7222-8F0E-4399-8BD9-E7913D8762DA}" type="datetimeFigureOut">
              <a:rPr lang="zh-TW" altLang="en-US" smtClean="0"/>
              <a:pPr/>
              <a:t>2013/12/5</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99533CF1-EEF1-44B7-A69C-9511C0A615A6}"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advTm="5000">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Tm="5000">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3.jpe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3.jpe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9"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555011" name="Rectangle 3"/>
          <p:cNvSpPr>
            <a:spLocks noGrp="1" noRot="1" noChangeArrowheads="1"/>
          </p:cNvSpPr>
          <p:nvPr>
            <p:ph type="title"/>
          </p:nvPr>
        </p:nvSpPr>
        <p:spPr bwMode="auto">
          <a:xfrm>
            <a:off x="474663" y="322263"/>
            <a:ext cx="8162925" cy="747712"/>
          </a:xfrm>
          <a:prstGeom prst="rect">
            <a:avLst/>
          </a:prstGeom>
          <a:noFill/>
          <a:ln w="9525">
            <a:noFill/>
            <a:miter lim="800000"/>
            <a:headEnd/>
            <a:tailEnd/>
          </a:ln>
          <a:effectLst>
            <a:outerShdw dist="35921" dir="2700000" algn="ctr" rotWithShape="0">
              <a:schemeClr val="bg2"/>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55012" name="Rectangle 4"/>
          <p:cNvSpPr>
            <a:spLocks noGrp="1" noChangeArrowheads="1"/>
          </p:cNvSpPr>
          <p:nvPr>
            <p:ph type="body" idx="1"/>
          </p:nvPr>
        </p:nvSpPr>
        <p:spPr bwMode="auto">
          <a:xfrm>
            <a:off x="500063" y="1295400"/>
            <a:ext cx="8110537" cy="4678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advTm="5000">
    <p:zoom/>
  </p:transition>
  <p:timing>
    <p:tnLst>
      <p:par>
        <p:cTn id="1" dur="indefinite" restart="never" nodeType="tmRoot"/>
      </p:par>
    </p:tnLst>
  </p:timing>
  <p:txStyles>
    <p:titleStyle>
      <a:lvl1pPr algn="l" rtl="0" eaLnBrk="0" fontAlgn="ctr" hangingPunct="0">
        <a:lnSpc>
          <a:spcPct val="85000"/>
        </a:lnSpc>
        <a:spcBef>
          <a:spcPct val="0"/>
        </a:spcBef>
        <a:spcAft>
          <a:spcPct val="0"/>
        </a:spcAft>
        <a:defRPr kumimoji="1" sz="3200" b="1">
          <a:solidFill>
            <a:srgbClr val="FFFF00"/>
          </a:solidFill>
          <a:latin typeface="+mj-lt"/>
          <a:ea typeface="PMingLiU" pitchFamily="18" charset="-120"/>
          <a:cs typeface="+mj-cs"/>
        </a:defRPr>
      </a:lvl1pPr>
      <a:lvl2pPr algn="l" rtl="0" eaLnBrk="0" fontAlgn="ctr" hangingPunct="0">
        <a:lnSpc>
          <a:spcPct val="85000"/>
        </a:lnSpc>
        <a:spcBef>
          <a:spcPct val="0"/>
        </a:spcBef>
        <a:spcAft>
          <a:spcPct val="0"/>
        </a:spcAft>
        <a:defRPr kumimoji="1" sz="3200" b="1">
          <a:solidFill>
            <a:srgbClr val="FFFF00"/>
          </a:solidFill>
          <a:latin typeface="Arial" charset="0"/>
          <a:ea typeface="PMingLiU" pitchFamily="18" charset="-120"/>
        </a:defRPr>
      </a:lvl2pPr>
      <a:lvl3pPr algn="l" rtl="0" eaLnBrk="0" fontAlgn="ctr" hangingPunct="0">
        <a:lnSpc>
          <a:spcPct val="85000"/>
        </a:lnSpc>
        <a:spcBef>
          <a:spcPct val="0"/>
        </a:spcBef>
        <a:spcAft>
          <a:spcPct val="0"/>
        </a:spcAft>
        <a:defRPr kumimoji="1" sz="3200" b="1">
          <a:solidFill>
            <a:srgbClr val="FFFF00"/>
          </a:solidFill>
          <a:latin typeface="Arial" charset="0"/>
          <a:ea typeface="PMingLiU" pitchFamily="18" charset="-120"/>
        </a:defRPr>
      </a:lvl3pPr>
      <a:lvl4pPr algn="l" rtl="0" eaLnBrk="0" fontAlgn="ctr" hangingPunct="0">
        <a:lnSpc>
          <a:spcPct val="85000"/>
        </a:lnSpc>
        <a:spcBef>
          <a:spcPct val="0"/>
        </a:spcBef>
        <a:spcAft>
          <a:spcPct val="0"/>
        </a:spcAft>
        <a:defRPr kumimoji="1" sz="3200" b="1">
          <a:solidFill>
            <a:srgbClr val="FFFF00"/>
          </a:solidFill>
          <a:latin typeface="Arial" charset="0"/>
          <a:ea typeface="PMingLiU" pitchFamily="18" charset="-120"/>
        </a:defRPr>
      </a:lvl4pPr>
      <a:lvl5pPr algn="l" rtl="0" eaLnBrk="0" fontAlgn="ctr" hangingPunct="0">
        <a:lnSpc>
          <a:spcPct val="85000"/>
        </a:lnSpc>
        <a:spcBef>
          <a:spcPct val="0"/>
        </a:spcBef>
        <a:spcAft>
          <a:spcPct val="0"/>
        </a:spcAft>
        <a:defRPr kumimoji="1" sz="3200" b="1">
          <a:solidFill>
            <a:srgbClr val="FFFF00"/>
          </a:solidFill>
          <a:latin typeface="Arial" charset="0"/>
          <a:ea typeface="PMingLiU" pitchFamily="18" charset="-120"/>
        </a:defRPr>
      </a:lvl5pPr>
      <a:lvl6pPr marL="457200" algn="l" rtl="0" fontAlgn="ctr">
        <a:lnSpc>
          <a:spcPct val="85000"/>
        </a:lnSpc>
        <a:spcBef>
          <a:spcPct val="0"/>
        </a:spcBef>
        <a:spcAft>
          <a:spcPct val="0"/>
        </a:spcAft>
        <a:defRPr kumimoji="1" sz="3200" b="1">
          <a:solidFill>
            <a:srgbClr val="FFFF00"/>
          </a:solidFill>
          <a:latin typeface="Arial" charset="0"/>
          <a:ea typeface="新細明體" pitchFamily="18" charset="-120"/>
        </a:defRPr>
      </a:lvl6pPr>
      <a:lvl7pPr marL="914400" algn="l" rtl="0" fontAlgn="ctr">
        <a:lnSpc>
          <a:spcPct val="85000"/>
        </a:lnSpc>
        <a:spcBef>
          <a:spcPct val="0"/>
        </a:spcBef>
        <a:spcAft>
          <a:spcPct val="0"/>
        </a:spcAft>
        <a:defRPr kumimoji="1" sz="3200" b="1">
          <a:solidFill>
            <a:srgbClr val="FFFF00"/>
          </a:solidFill>
          <a:latin typeface="Arial" charset="0"/>
          <a:ea typeface="新細明體" pitchFamily="18" charset="-120"/>
        </a:defRPr>
      </a:lvl7pPr>
      <a:lvl8pPr marL="1371600" algn="l" rtl="0" fontAlgn="ctr">
        <a:lnSpc>
          <a:spcPct val="85000"/>
        </a:lnSpc>
        <a:spcBef>
          <a:spcPct val="0"/>
        </a:spcBef>
        <a:spcAft>
          <a:spcPct val="0"/>
        </a:spcAft>
        <a:defRPr kumimoji="1" sz="3200" b="1">
          <a:solidFill>
            <a:srgbClr val="FFFF00"/>
          </a:solidFill>
          <a:latin typeface="Arial" charset="0"/>
          <a:ea typeface="新細明體" pitchFamily="18" charset="-120"/>
        </a:defRPr>
      </a:lvl8pPr>
      <a:lvl9pPr marL="1828800" algn="l" rtl="0" fontAlgn="ctr">
        <a:lnSpc>
          <a:spcPct val="85000"/>
        </a:lnSpc>
        <a:spcBef>
          <a:spcPct val="0"/>
        </a:spcBef>
        <a:spcAft>
          <a:spcPct val="0"/>
        </a:spcAft>
        <a:defRPr kumimoji="1" sz="3200" b="1">
          <a:solidFill>
            <a:srgbClr val="FFFF00"/>
          </a:solidFill>
          <a:latin typeface="Arial" charset="0"/>
          <a:ea typeface="新細明體" pitchFamily="18" charset="-120"/>
        </a:defRPr>
      </a:lvl9pPr>
    </p:titleStyle>
    <p:bodyStyle>
      <a:lvl1pPr marL="342900" indent="-342900" algn="l" rtl="0" eaLnBrk="0" fontAlgn="base" hangingPunct="0">
        <a:spcBef>
          <a:spcPct val="20000"/>
        </a:spcBef>
        <a:spcAft>
          <a:spcPct val="0"/>
        </a:spcAft>
        <a:buClr>
          <a:srgbClr val="FFFF66"/>
        </a:buClr>
        <a:buSzPct val="80000"/>
        <a:buChar char="•"/>
        <a:defRPr kumimoji="1" sz="2400" b="1">
          <a:solidFill>
            <a:srgbClr val="FFFF66"/>
          </a:solidFill>
          <a:effectLst>
            <a:outerShdw blurRad="38100" dist="38100" dir="2700000" algn="tl">
              <a:srgbClr val="000000"/>
            </a:outerShdw>
          </a:effectLst>
          <a:latin typeface="+mn-lt"/>
          <a:ea typeface="PMingLiU" pitchFamily="18" charset="-120"/>
          <a:cs typeface="+mn-cs"/>
        </a:defRPr>
      </a:lvl1pPr>
      <a:lvl2pPr marL="742950" indent="-285750" algn="l" rtl="0" eaLnBrk="0" fontAlgn="base" hangingPunct="0">
        <a:spcBef>
          <a:spcPct val="20000"/>
        </a:spcBef>
        <a:spcAft>
          <a:spcPct val="0"/>
        </a:spcAft>
        <a:buClr>
          <a:schemeClr val="tx1"/>
        </a:buClr>
        <a:buSzPct val="70000"/>
        <a:buFont typeface="Times New Roman" pitchFamily="18" charset="0"/>
        <a:buChar char="–"/>
        <a:defRPr kumimoji="1" sz="2000" b="1">
          <a:solidFill>
            <a:schemeClr val="tx1"/>
          </a:solidFill>
          <a:effectLst>
            <a:outerShdw blurRad="38100" dist="38100" dir="2700000" algn="tl">
              <a:srgbClr val="000000"/>
            </a:outerShdw>
          </a:effectLst>
          <a:latin typeface="+mn-lt"/>
          <a:ea typeface="PMingLiU" pitchFamily="18" charset="-120"/>
        </a:defRPr>
      </a:lvl2pPr>
      <a:lvl3pPr marL="1143000" indent="-228600" algn="l" rtl="0" eaLnBrk="0" fontAlgn="base" hangingPunct="0">
        <a:spcBef>
          <a:spcPct val="20000"/>
        </a:spcBef>
        <a:spcAft>
          <a:spcPct val="0"/>
        </a:spcAft>
        <a:buClr>
          <a:schemeClr val="tx1"/>
        </a:buClr>
        <a:buSzPct val="75000"/>
        <a:buFont typeface="Wingdings" pitchFamily="2" charset="2"/>
        <a:buChar char="§"/>
        <a:defRPr kumimoji="1" b="1">
          <a:solidFill>
            <a:schemeClr val="tx1"/>
          </a:solidFill>
          <a:effectLst>
            <a:outerShdw blurRad="38100" dist="38100" dir="2700000" algn="tl">
              <a:srgbClr val="000000"/>
            </a:outerShdw>
          </a:effectLst>
          <a:latin typeface="+mn-lt"/>
          <a:ea typeface="PMingLiU" pitchFamily="18" charset="-120"/>
        </a:defRPr>
      </a:lvl3pPr>
      <a:lvl4pPr marL="1600200" indent="-228600" algn="l" rtl="0" eaLnBrk="0" fontAlgn="base" hangingPunct="0">
        <a:spcBef>
          <a:spcPct val="20000"/>
        </a:spcBef>
        <a:spcAft>
          <a:spcPct val="0"/>
        </a:spcAft>
        <a:buClr>
          <a:schemeClr val="tx1"/>
        </a:buClr>
        <a:buSzPct val="70000"/>
        <a:buFont typeface="Times New Roman" pitchFamily="18" charset="0"/>
        <a:buChar char="–"/>
        <a:defRPr kumimoji="1" sz="1200" b="1">
          <a:solidFill>
            <a:schemeClr val="tx1"/>
          </a:solidFill>
          <a:effectLst>
            <a:outerShdw blurRad="38100" dist="38100" dir="2700000" algn="tl">
              <a:srgbClr val="000000"/>
            </a:outerShdw>
          </a:effectLst>
          <a:latin typeface="+mn-lt"/>
          <a:ea typeface="PMingLiU" pitchFamily="18" charset="-120"/>
        </a:defRPr>
      </a:lvl4pPr>
      <a:lvl5pPr marL="2057400" indent="-228600" algn="l" rtl="0" eaLnBrk="0" fontAlgn="base" hangingPunct="0">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PMingLiU" pitchFamily="18" charset="-120"/>
        </a:defRPr>
      </a:lvl5pPr>
      <a:lvl6pPr marL="2514600" indent="-228600" algn="l" rtl="0" fontAlgn="base">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16387"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iming>
    <p:tnLst>
      <p:par>
        <p:cTn id="1" dur="indefinite" restart="never" nodeType="tmRoot"/>
      </p:par>
    </p:tnLst>
  </p:timing>
  <p:txStyles>
    <p:titleStyle>
      <a:lvl1pPr algn="l" rtl="0" eaLnBrk="0" fontAlgn="ctr" hangingPunct="0">
        <a:lnSpc>
          <a:spcPct val="85000"/>
        </a:lnSpc>
        <a:spcBef>
          <a:spcPct val="0"/>
        </a:spcBef>
        <a:spcAft>
          <a:spcPct val="0"/>
        </a:spcAft>
        <a:defRPr kumimoji="1" sz="3200" b="1">
          <a:solidFill>
            <a:schemeClr val="tx2"/>
          </a:solidFill>
          <a:latin typeface="+mj-lt"/>
          <a:ea typeface="PMingLiU" pitchFamily="18" charset="-120"/>
          <a:cs typeface="+mj-cs"/>
        </a:defRPr>
      </a:lvl1pPr>
      <a:lvl2pPr algn="l" rtl="0" eaLnBrk="0" fontAlgn="ctr" hangingPunct="0">
        <a:lnSpc>
          <a:spcPct val="85000"/>
        </a:lnSpc>
        <a:spcBef>
          <a:spcPct val="0"/>
        </a:spcBef>
        <a:spcAft>
          <a:spcPct val="0"/>
        </a:spcAft>
        <a:defRPr kumimoji="1" sz="3200" b="1">
          <a:solidFill>
            <a:schemeClr val="tx2"/>
          </a:solidFill>
          <a:latin typeface="Arial" charset="0"/>
          <a:ea typeface="PMingLiU" pitchFamily="18" charset="-120"/>
        </a:defRPr>
      </a:lvl2pPr>
      <a:lvl3pPr algn="l" rtl="0" eaLnBrk="0" fontAlgn="ctr" hangingPunct="0">
        <a:lnSpc>
          <a:spcPct val="85000"/>
        </a:lnSpc>
        <a:spcBef>
          <a:spcPct val="0"/>
        </a:spcBef>
        <a:spcAft>
          <a:spcPct val="0"/>
        </a:spcAft>
        <a:defRPr kumimoji="1" sz="3200" b="1">
          <a:solidFill>
            <a:schemeClr val="tx2"/>
          </a:solidFill>
          <a:latin typeface="Arial" charset="0"/>
          <a:ea typeface="PMingLiU" pitchFamily="18" charset="-120"/>
        </a:defRPr>
      </a:lvl3pPr>
      <a:lvl4pPr algn="l" rtl="0" eaLnBrk="0" fontAlgn="ctr" hangingPunct="0">
        <a:lnSpc>
          <a:spcPct val="85000"/>
        </a:lnSpc>
        <a:spcBef>
          <a:spcPct val="0"/>
        </a:spcBef>
        <a:spcAft>
          <a:spcPct val="0"/>
        </a:spcAft>
        <a:defRPr kumimoji="1" sz="3200" b="1">
          <a:solidFill>
            <a:schemeClr val="tx2"/>
          </a:solidFill>
          <a:latin typeface="Arial" charset="0"/>
          <a:ea typeface="PMingLiU" pitchFamily="18" charset="-120"/>
        </a:defRPr>
      </a:lvl4pPr>
      <a:lvl5pPr algn="l" rtl="0" eaLnBrk="0" fontAlgn="ctr" hangingPunct="0">
        <a:lnSpc>
          <a:spcPct val="85000"/>
        </a:lnSpc>
        <a:spcBef>
          <a:spcPct val="0"/>
        </a:spcBef>
        <a:spcAft>
          <a:spcPct val="0"/>
        </a:spcAft>
        <a:defRPr kumimoji="1" sz="3200" b="1">
          <a:solidFill>
            <a:schemeClr val="tx2"/>
          </a:solidFill>
          <a:latin typeface="Arial" charset="0"/>
          <a:ea typeface="PMingLiU" pitchFamily="18" charset="-120"/>
        </a:defRPr>
      </a:lvl5pPr>
      <a:lvl6pPr marL="457200" algn="l" rtl="0" fontAlgn="ctr">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fontAlgn="ctr">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fontAlgn="ctr">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fontAlgn="ctr">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0" fontAlgn="base" hangingPunct="0">
        <a:spcBef>
          <a:spcPct val="20000"/>
        </a:spcBef>
        <a:spcAft>
          <a:spcPct val="0"/>
        </a:spcAft>
        <a:buClr>
          <a:srgbClr val="000099"/>
        </a:buClr>
        <a:buSzPct val="80000"/>
        <a:buFont typeface="Wingdings" pitchFamily="2" charset="2"/>
        <a:buChar char="§"/>
        <a:defRPr kumimoji="1" sz="2400" b="1">
          <a:solidFill>
            <a:schemeClr val="bg2"/>
          </a:solidFill>
          <a:latin typeface="+mn-lt"/>
          <a:ea typeface="PMingLiU" pitchFamily="18" charset="-120"/>
          <a:cs typeface="+mn-cs"/>
        </a:defRPr>
      </a:lvl1pPr>
      <a:lvl2pPr marL="742950" indent="-285750" algn="l" rtl="0" eaLnBrk="0" fontAlgn="base" hangingPunct="0">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PMingLiU" pitchFamily="18" charset="-120"/>
        </a:defRPr>
      </a:lvl2pPr>
      <a:lvl3pPr marL="1143000" indent="-228600" algn="l" rtl="0" eaLnBrk="0" fontAlgn="base" hangingPunct="0">
        <a:spcBef>
          <a:spcPct val="20000"/>
        </a:spcBef>
        <a:spcAft>
          <a:spcPct val="0"/>
        </a:spcAft>
        <a:buClr>
          <a:srgbClr val="000099"/>
        </a:buClr>
        <a:buSzPct val="75000"/>
        <a:buFont typeface="Wingdings" pitchFamily="2" charset="2"/>
        <a:buChar char="§"/>
        <a:defRPr kumimoji="1" b="1">
          <a:solidFill>
            <a:schemeClr val="bg2"/>
          </a:solidFill>
          <a:latin typeface="+mn-lt"/>
          <a:ea typeface="PMingLiU" pitchFamily="18" charset="-120"/>
        </a:defRPr>
      </a:lvl3pPr>
      <a:lvl4pPr marL="1600200" indent="-228600" algn="l" rtl="0" eaLnBrk="0" fontAlgn="base" hangingPunct="0">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PMingLiU" pitchFamily="18" charset="-120"/>
        </a:defRPr>
      </a:lvl4pPr>
      <a:lvl5pPr marL="2057400" indent="-228600" algn="l" rtl="0" eaLnBrk="0" fontAlgn="base" hangingPunct="0">
        <a:spcBef>
          <a:spcPct val="20000"/>
        </a:spcBef>
        <a:spcAft>
          <a:spcPct val="0"/>
        </a:spcAft>
        <a:buClr>
          <a:srgbClr val="000099"/>
        </a:buClr>
        <a:buSzPct val="70000"/>
        <a:buFont typeface="Wingdings" pitchFamily="2" charset="2"/>
        <a:defRPr kumimoji="1" sz="1200" b="1">
          <a:solidFill>
            <a:schemeClr val="bg2"/>
          </a:solidFill>
          <a:latin typeface="+mn-lt"/>
          <a:ea typeface="PMingLiU" pitchFamily="18" charset="-120"/>
        </a:defRPr>
      </a:lvl5pPr>
      <a:lvl6pPr marL="2514600" indent="-228600" algn="l" rtl="0" fontAlgn="base">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fontAlgn="base">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fontAlgn="base">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fontAlgn="base">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screen">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126979"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iming>
    <p:tnLst>
      <p:par>
        <p:cTn id="1" dur="indefinite" restart="never" nodeType="tmRoot"/>
      </p:par>
    </p:tnLst>
  </p:timing>
  <p:txStyles>
    <p:titleStyle>
      <a:lvl1pPr algn="l" rtl="0" eaLnBrk="0" fontAlgn="ctr" hangingPunct="0">
        <a:lnSpc>
          <a:spcPct val="85000"/>
        </a:lnSpc>
        <a:spcBef>
          <a:spcPct val="0"/>
        </a:spcBef>
        <a:spcAft>
          <a:spcPct val="0"/>
        </a:spcAft>
        <a:defRPr kumimoji="1" sz="3200" b="1">
          <a:solidFill>
            <a:schemeClr val="tx2"/>
          </a:solidFill>
          <a:latin typeface="+mj-lt"/>
          <a:ea typeface="+mj-ea"/>
          <a:cs typeface="+mj-cs"/>
        </a:defRPr>
      </a:lvl1pPr>
      <a:lvl2pPr algn="l" rtl="0" eaLnBrk="0" fontAlgn="ctr" hangingPunct="0">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0" fontAlgn="ctr" hangingPunct="0">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0" fontAlgn="ctr" hangingPunct="0">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0" fontAlgn="ctr" hangingPunct="0">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0" fontAlgn="base" hangingPunct="0">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0" fontAlgn="base" hangingPunct="0">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0" fontAlgn="base" hangingPunct="0">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0" fontAlgn="base" hangingPunct="0">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0" fontAlgn="base" hangingPunct="0">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16387"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timing>
    <p:tnLst>
      <p:par>
        <p:cTn id="1" dur="indefinite" restart="never" nodeType="tmRoot"/>
      </p:par>
    </p:tnLst>
  </p:timing>
  <p:txStyles>
    <p:titleStyle>
      <a:lvl1pPr algn="l" rtl="0" eaLnBrk="0" fontAlgn="ctr" hangingPunct="0">
        <a:lnSpc>
          <a:spcPct val="85000"/>
        </a:lnSpc>
        <a:spcBef>
          <a:spcPct val="0"/>
        </a:spcBef>
        <a:spcAft>
          <a:spcPct val="0"/>
        </a:spcAft>
        <a:defRPr kumimoji="1" sz="3200" b="1">
          <a:solidFill>
            <a:schemeClr val="tx2"/>
          </a:solidFill>
          <a:latin typeface="+mj-lt"/>
          <a:ea typeface="PMingLiU" pitchFamily="18" charset="-120"/>
          <a:cs typeface="+mj-cs"/>
        </a:defRPr>
      </a:lvl1pPr>
      <a:lvl2pPr algn="l" rtl="0" eaLnBrk="0" fontAlgn="ctr" hangingPunct="0">
        <a:lnSpc>
          <a:spcPct val="85000"/>
        </a:lnSpc>
        <a:spcBef>
          <a:spcPct val="0"/>
        </a:spcBef>
        <a:spcAft>
          <a:spcPct val="0"/>
        </a:spcAft>
        <a:defRPr kumimoji="1" sz="3200" b="1">
          <a:solidFill>
            <a:schemeClr val="tx2"/>
          </a:solidFill>
          <a:latin typeface="Arial" charset="0"/>
          <a:ea typeface="PMingLiU" pitchFamily="18" charset="-120"/>
        </a:defRPr>
      </a:lvl2pPr>
      <a:lvl3pPr algn="l" rtl="0" eaLnBrk="0" fontAlgn="ctr" hangingPunct="0">
        <a:lnSpc>
          <a:spcPct val="85000"/>
        </a:lnSpc>
        <a:spcBef>
          <a:spcPct val="0"/>
        </a:spcBef>
        <a:spcAft>
          <a:spcPct val="0"/>
        </a:spcAft>
        <a:defRPr kumimoji="1" sz="3200" b="1">
          <a:solidFill>
            <a:schemeClr val="tx2"/>
          </a:solidFill>
          <a:latin typeface="Arial" charset="0"/>
          <a:ea typeface="PMingLiU" pitchFamily="18" charset="-120"/>
        </a:defRPr>
      </a:lvl3pPr>
      <a:lvl4pPr algn="l" rtl="0" eaLnBrk="0" fontAlgn="ctr" hangingPunct="0">
        <a:lnSpc>
          <a:spcPct val="85000"/>
        </a:lnSpc>
        <a:spcBef>
          <a:spcPct val="0"/>
        </a:spcBef>
        <a:spcAft>
          <a:spcPct val="0"/>
        </a:spcAft>
        <a:defRPr kumimoji="1" sz="3200" b="1">
          <a:solidFill>
            <a:schemeClr val="tx2"/>
          </a:solidFill>
          <a:latin typeface="Arial" charset="0"/>
          <a:ea typeface="PMingLiU" pitchFamily="18" charset="-120"/>
        </a:defRPr>
      </a:lvl4pPr>
      <a:lvl5pPr algn="l" rtl="0" eaLnBrk="0" fontAlgn="ctr" hangingPunct="0">
        <a:lnSpc>
          <a:spcPct val="85000"/>
        </a:lnSpc>
        <a:spcBef>
          <a:spcPct val="0"/>
        </a:spcBef>
        <a:spcAft>
          <a:spcPct val="0"/>
        </a:spcAft>
        <a:defRPr kumimoji="1" sz="3200" b="1">
          <a:solidFill>
            <a:schemeClr val="tx2"/>
          </a:solidFill>
          <a:latin typeface="Arial" charset="0"/>
          <a:ea typeface="PMingLiU" pitchFamily="18" charset="-120"/>
        </a:defRPr>
      </a:lvl5pPr>
      <a:lvl6pPr marL="457200" algn="l" rtl="0" fontAlgn="ctr">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fontAlgn="ctr">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fontAlgn="ctr">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fontAlgn="ctr">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0" fontAlgn="base" hangingPunct="0">
        <a:spcBef>
          <a:spcPct val="20000"/>
        </a:spcBef>
        <a:spcAft>
          <a:spcPct val="0"/>
        </a:spcAft>
        <a:buClr>
          <a:srgbClr val="000099"/>
        </a:buClr>
        <a:buSzPct val="80000"/>
        <a:buFont typeface="Wingdings" pitchFamily="2" charset="2"/>
        <a:buChar char="§"/>
        <a:defRPr kumimoji="1" sz="2400" b="1">
          <a:solidFill>
            <a:schemeClr val="bg2"/>
          </a:solidFill>
          <a:latin typeface="+mn-lt"/>
          <a:ea typeface="PMingLiU" pitchFamily="18" charset="-120"/>
          <a:cs typeface="+mn-cs"/>
        </a:defRPr>
      </a:lvl1pPr>
      <a:lvl2pPr marL="742950" indent="-285750" algn="l" rtl="0" eaLnBrk="0" fontAlgn="base" hangingPunct="0">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PMingLiU" pitchFamily="18" charset="-120"/>
        </a:defRPr>
      </a:lvl2pPr>
      <a:lvl3pPr marL="1143000" indent="-228600" algn="l" rtl="0" eaLnBrk="0" fontAlgn="base" hangingPunct="0">
        <a:spcBef>
          <a:spcPct val="20000"/>
        </a:spcBef>
        <a:spcAft>
          <a:spcPct val="0"/>
        </a:spcAft>
        <a:buClr>
          <a:srgbClr val="000099"/>
        </a:buClr>
        <a:buSzPct val="75000"/>
        <a:buFont typeface="Wingdings" pitchFamily="2" charset="2"/>
        <a:buChar char="§"/>
        <a:defRPr kumimoji="1" b="1">
          <a:solidFill>
            <a:schemeClr val="bg2"/>
          </a:solidFill>
          <a:latin typeface="+mn-lt"/>
          <a:ea typeface="PMingLiU" pitchFamily="18" charset="-120"/>
        </a:defRPr>
      </a:lvl3pPr>
      <a:lvl4pPr marL="1600200" indent="-228600" algn="l" rtl="0" eaLnBrk="0" fontAlgn="base" hangingPunct="0">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PMingLiU" pitchFamily="18" charset="-120"/>
        </a:defRPr>
      </a:lvl4pPr>
      <a:lvl5pPr marL="2057400" indent="-228600" algn="l" rtl="0" eaLnBrk="0" fontAlgn="base" hangingPunct="0">
        <a:spcBef>
          <a:spcPct val="20000"/>
        </a:spcBef>
        <a:spcAft>
          <a:spcPct val="0"/>
        </a:spcAft>
        <a:buClr>
          <a:srgbClr val="000099"/>
        </a:buClr>
        <a:buSzPct val="70000"/>
        <a:buFont typeface="Wingdings" pitchFamily="2" charset="2"/>
        <a:defRPr kumimoji="1" sz="1200" b="1">
          <a:solidFill>
            <a:schemeClr val="bg2"/>
          </a:solidFill>
          <a:latin typeface="+mn-lt"/>
          <a:ea typeface="PMingLiU" pitchFamily="18" charset="-120"/>
        </a:defRPr>
      </a:lvl5pPr>
      <a:lvl6pPr marL="2514600" indent="-228600" algn="l" rtl="0" fontAlgn="base">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fontAlgn="base">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fontAlgn="base">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fontAlgn="base">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9"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日期版面配置區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ea typeface="新細明體" pitchFamily="18" charset="-120"/>
              </a:defRPr>
            </a:lvl1pPr>
          </a:lstStyle>
          <a:p>
            <a:pPr fontAlgn="base">
              <a:spcBef>
                <a:spcPct val="0"/>
              </a:spcBef>
              <a:spcAft>
                <a:spcPct val="0"/>
              </a:spcAft>
              <a:defRPr/>
            </a:pPr>
            <a:fld id="{54A6588B-16D3-475E-A857-8BCE6DA54ECD}" type="datetimeFigureOut">
              <a:rPr kumimoji="1" lang="zh-TW" altLang="en-US"/>
              <a:pPr fontAlgn="base">
                <a:spcBef>
                  <a:spcPct val="0"/>
                </a:spcBef>
                <a:spcAft>
                  <a:spcPct val="0"/>
                </a:spcAft>
                <a:defRPr/>
              </a:pPr>
              <a:t>2013/12/5</a:t>
            </a:fld>
            <a:endParaRPr kumimoji="1"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ea typeface="新細明體" pitchFamily="18" charset="-120"/>
              </a:defRPr>
            </a:lvl1pPr>
          </a:lstStyle>
          <a:p>
            <a:pPr fontAlgn="base">
              <a:spcBef>
                <a:spcPct val="0"/>
              </a:spcBef>
              <a:spcAft>
                <a:spcPct val="0"/>
              </a:spcAft>
              <a:defRPr/>
            </a:pPr>
            <a:endParaRPr kumimoji="1"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ea typeface="新細明體" pitchFamily="18" charset="-120"/>
              </a:defRPr>
            </a:lvl1pPr>
          </a:lstStyle>
          <a:p>
            <a:pPr fontAlgn="base">
              <a:spcBef>
                <a:spcPct val="0"/>
              </a:spcBef>
              <a:spcAft>
                <a:spcPct val="0"/>
              </a:spcAft>
              <a:defRPr/>
            </a:pPr>
            <a:fld id="{119F3121-ECC5-485C-9290-7F8106EF29E8}" type="slidenum">
              <a:rPr kumimoji="1" lang="zh-TW" altLang="en-US"/>
              <a:pPr fontAlgn="base">
                <a:spcBef>
                  <a:spcPct val="0"/>
                </a:spcBef>
                <a:spcAft>
                  <a:spcPct val="0"/>
                </a:spcAft>
                <a:defRPr/>
              </a:pPr>
              <a:t>‹#›</a:t>
            </a:fld>
            <a:endParaRPr kumimoji="1" lang="zh-TW" altLang="en-US"/>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Lst>
  <p:txStyles>
    <p:titleStyle>
      <a:lvl1pPr algn="ctr" rtl="0" eaLnBrk="0" fontAlgn="base" hangingPunct="0">
        <a:spcBef>
          <a:spcPct val="0"/>
        </a:spcBef>
        <a:spcAft>
          <a:spcPct val="0"/>
        </a:spcAft>
        <a:defRPr sz="4400" kern="1200">
          <a:solidFill>
            <a:schemeClr val="tx1"/>
          </a:solidFill>
          <a:latin typeface="+mj-lt"/>
          <a:ea typeface="+mj-ea"/>
          <a:cs typeface="新細明體" charset="0"/>
        </a:defRPr>
      </a:lvl1pPr>
      <a:lvl2pPr algn="ctr" rtl="0" eaLnBrk="0" fontAlgn="base" hangingPunct="0">
        <a:spcBef>
          <a:spcPct val="0"/>
        </a:spcBef>
        <a:spcAft>
          <a:spcPct val="0"/>
        </a:spcAft>
        <a:defRPr sz="4400">
          <a:solidFill>
            <a:schemeClr val="tx1"/>
          </a:solidFill>
          <a:latin typeface="Calibri" charset="0"/>
          <a:ea typeface="新細明體" charset="0"/>
          <a:cs typeface="新細明體" charset="0"/>
        </a:defRPr>
      </a:lvl2pPr>
      <a:lvl3pPr algn="ctr" rtl="0" eaLnBrk="0" fontAlgn="base" hangingPunct="0">
        <a:spcBef>
          <a:spcPct val="0"/>
        </a:spcBef>
        <a:spcAft>
          <a:spcPct val="0"/>
        </a:spcAft>
        <a:defRPr sz="4400">
          <a:solidFill>
            <a:schemeClr val="tx1"/>
          </a:solidFill>
          <a:latin typeface="Calibri" charset="0"/>
          <a:ea typeface="新細明體" charset="0"/>
          <a:cs typeface="新細明體" charset="0"/>
        </a:defRPr>
      </a:lvl3pPr>
      <a:lvl4pPr algn="ctr" rtl="0" eaLnBrk="0" fontAlgn="base" hangingPunct="0">
        <a:spcBef>
          <a:spcPct val="0"/>
        </a:spcBef>
        <a:spcAft>
          <a:spcPct val="0"/>
        </a:spcAft>
        <a:defRPr sz="4400">
          <a:solidFill>
            <a:schemeClr val="tx1"/>
          </a:solidFill>
          <a:latin typeface="Calibri" charset="0"/>
          <a:ea typeface="新細明體" charset="0"/>
          <a:cs typeface="新細明體" charset="0"/>
        </a:defRPr>
      </a:lvl4pPr>
      <a:lvl5pPr algn="ctr" rtl="0" eaLnBrk="0" fontAlgn="base" hangingPunct="0">
        <a:spcBef>
          <a:spcPct val="0"/>
        </a:spcBef>
        <a:spcAft>
          <a:spcPct val="0"/>
        </a:spcAft>
        <a:defRPr sz="4400">
          <a:solidFill>
            <a:schemeClr val="tx1"/>
          </a:solidFill>
          <a:latin typeface="Calibri" charset="0"/>
          <a:ea typeface="新細明體" charset="0"/>
          <a:cs typeface="新細明體" charset="0"/>
        </a:defRPr>
      </a:lvl5pPr>
      <a:lvl6pPr marL="457200" algn="ctr" rtl="0" fontAlgn="base">
        <a:spcBef>
          <a:spcPct val="0"/>
        </a:spcBef>
        <a:spcAft>
          <a:spcPct val="0"/>
        </a:spcAft>
        <a:defRPr sz="4400">
          <a:solidFill>
            <a:schemeClr val="tx1"/>
          </a:solidFill>
          <a:latin typeface="Calibri" charset="0"/>
          <a:ea typeface="新細明體" charset="0"/>
          <a:cs typeface="新細明體" charset="0"/>
        </a:defRPr>
      </a:lvl6pPr>
      <a:lvl7pPr marL="914400" algn="ctr" rtl="0" fontAlgn="base">
        <a:spcBef>
          <a:spcPct val="0"/>
        </a:spcBef>
        <a:spcAft>
          <a:spcPct val="0"/>
        </a:spcAft>
        <a:defRPr sz="4400">
          <a:solidFill>
            <a:schemeClr val="tx1"/>
          </a:solidFill>
          <a:latin typeface="Calibri" charset="0"/>
          <a:ea typeface="新細明體" charset="0"/>
          <a:cs typeface="新細明體" charset="0"/>
        </a:defRPr>
      </a:lvl7pPr>
      <a:lvl8pPr marL="1371600" algn="ctr" rtl="0" fontAlgn="base">
        <a:spcBef>
          <a:spcPct val="0"/>
        </a:spcBef>
        <a:spcAft>
          <a:spcPct val="0"/>
        </a:spcAft>
        <a:defRPr sz="4400">
          <a:solidFill>
            <a:schemeClr val="tx1"/>
          </a:solidFill>
          <a:latin typeface="Calibri" charset="0"/>
          <a:ea typeface="新細明體" charset="0"/>
          <a:cs typeface="新細明體" charset="0"/>
        </a:defRPr>
      </a:lvl8pPr>
      <a:lvl9pPr marL="1828800" algn="ctr" rtl="0" fontAlgn="base">
        <a:spcBef>
          <a:spcPct val="0"/>
        </a:spcBef>
        <a:spcAft>
          <a:spcPct val="0"/>
        </a:spcAft>
        <a:defRPr sz="4400">
          <a:solidFill>
            <a:schemeClr val="tx1"/>
          </a:solidFill>
          <a:latin typeface="Calibri" charset="0"/>
          <a:ea typeface="新細明體" charset="0"/>
          <a:cs typeface="新細明體"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新細明體"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新細明體"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新細明體"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新細明體"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新細明體"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6.png"/><Relationship Id="rId7"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4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6.png"/><Relationship Id="rId7" Type="http://schemas.openxmlformats.org/officeDocument/2006/relationships/image" Target="../media/image43.png"/><Relationship Id="rId2" Type="http://schemas.openxmlformats.org/officeDocument/2006/relationships/notesSlide" Target="../notesSlides/notesSlide11.xml"/><Relationship Id="rId1" Type="http://schemas.openxmlformats.org/officeDocument/2006/relationships/slideLayout" Target="../slideLayouts/slideLayout42.xml"/><Relationship Id="rId6" Type="http://schemas.openxmlformats.org/officeDocument/2006/relationships/image" Target="../media/image42.png"/><Relationship Id="rId11" Type="http://schemas.openxmlformats.org/officeDocument/2006/relationships/image" Target="../media/image46.jpeg"/><Relationship Id="rId5" Type="http://schemas.openxmlformats.org/officeDocument/2006/relationships/image" Target="../media/image41.png"/><Relationship Id="rId10" Type="http://schemas.openxmlformats.org/officeDocument/2006/relationships/image" Target="../media/image45.jpeg"/><Relationship Id="rId4" Type="http://schemas.openxmlformats.org/officeDocument/2006/relationships/image" Target="../media/image40.png"/><Relationship Id="rId9" Type="http://schemas.openxmlformats.org/officeDocument/2006/relationships/hyperlink" Target="http://tw.wrs.yahoo.com/_ylt=A3TWBYNyCItJSVIALxpt1gt./SIG=1mftg65to/EXP=1233934834/**http:/tw.info.search.yahoo.com/search/images/view?back=http://tw.info.search.yahoo.com/search/images?p=%E7%85%99%E5%9B%AA&amp;ei=UTF-8&amp;pstart=1&amp;fr=yfp&amp;b=21&amp;w=500&amp;h=375&amp;imgurl=static.flickr.com/39/110874998_8713517b3e.jpg&amp;rurl=http://www.flickr.com/photos/3water/110874998/&amp;size=92.6kB&amp;name=%E6%97%A5%E7%85%A7%E9%A6%99%E7%82%89%E7%94%9F%E7%B4%AB%E7%83%9F&amp;p=%E7%85%99%E5%9B%AA&amp;type=jpeg&amp;no=25&amp;tt=7,307&amp;oid=0fab2f5961f29ad2&amp;ei=UTF-8&amp;fusr=3water&amp;hurl=http:/www.flickr.com/photos/3water/&amp;src=flickr"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37.xml"/><Relationship Id="rId5" Type="http://schemas.openxmlformats.org/officeDocument/2006/relationships/image" Target="../media/image48.jpeg"/><Relationship Id="rId4" Type="http://schemas.openxmlformats.org/officeDocument/2006/relationships/image" Target="../media/image47.jpe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4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52.png"/><Relationship Id="rId2" Type="http://schemas.openxmlformats.org/officeDocument/2006/relationships/notesSlide" Target="../notesSlides/notesSlide14.xml"/><Relationship Id="rId1" Type="http://schemas.openxmlformats.org/officeDocument/2006/relationships/slideLayout" Target="../slideLayouts/slideLayout4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56.png"/><Relationship Id="rId2" Type="http://schemas.openxmlformats.org/officeDocument/2006/relationships/notesSlide" Target="../notesSlides/notesSlide15.xml"/><Relationship Id="rId1" Type="http://schemas.openxmlformats.org/officeDocument/2006/relationships/slideLayout" Target="../slideLayouts/slideLayout37.xml"/><Relationship Id="rId6" Type="http://schemas.openxmlformats.org/officeDocument/2006/relationships/image" Target="../media/image55.png"/><Relationship Id="rId5" Type="http://schemas.openxmlformats.org/officeDocument/2006/relationships/image" Target="../media/image54.jpeg"/><Relationship Id="rId4" Type="http://schemas.openxmlformats.org/officeDocument/2006/relationships/image" Target="../media/image53.png"/></Relationships>
</file>

<file path=ppt/slides/_rels/slide1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6.xml"/><Relationship Id="rId1" Type="http://schemas.openxmlformats.org/officeDocument/2006/relationships/slideLayout" Target="../slideLayouts/slideLayout37.xml"/><Relationship Id="rId5" Type="http://schemas.openxmlformats.org/officeDocument/2006/relationships/image" Target="../media/image58.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42.xml"/><Relationship Id="rId5" Type="http://schemas.openxmlformats.org/officeDocument/2006/relationships/image" Target="../media/image58.png"/><Relationship Id="rId4" Type="http://schemas.openxmlformats.org/officeDocument/2006/relationships/image" Target="../media/image59.jpeg"/></Relationships>
</file>

<file path=ppt/slides/_rels/slide18.xml.rels><?xml version="1.0" encoding="UTF-8" standalone="yes"?>
<Relationships xmlns="http://schemas.openxmlformats.org/package/2006/relationships"><Relationship Id="rId8" Type="http://schemas.openxmlformats.org/officeDocument/2006/relationships/image" Target="../media/image64.jpeg"/><Relationship Id="rId13" Type="http://schemas.openxmlformats.org/officeDocument/2006/relationships/image" Target="../media/image58.png"/><Relationship Id="rId3" Type="http://schemas.openxmlformats.org/officeDocument/2006/relationships/image" Target="../media/image6.png"/><Relationship Id="rId7" Type="http://schemas.openxmlformats.org/officeDocument/2006/relationships/image" Target="../media/image63.jpeg"/><Relationship Id="rId12"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42.xml"/><Relationship Id="rId6" Type="http://schemas.openxmlformats.org/officeDocument/2006/relationships/image" Target="../media/image62.jpeg"/><Relationship Id="rId11" Type="http://schemas.openxmlformats.org/officeDocument/2006/relationships/image" Target="../media/image67.png"/><Relationship Id="rId5" Type="http://schemas.openxmlformats.org/officeDocument/2006/relationships/image" Target="../media/image61.jpeg"/><Relationship Id="rId10" Type="http://schemas.openxmlformats.org/officeDocument/2006/relationships/image" Target="../media/image66.jpeg"/><Relationship Id="rId4" Type="http://schemas.openxmlformats.org/officeDocument/2006/relationships/image" Target="../media/image60.png"/><Relationship Id="rId9" Type="http://schemas.openxmlformats.org/officeDocument/2006/relationships/image" Target="../media/image65.jpe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37.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0.xml"/><Relationship Id="rId6" Type="http://schemas.openxmlformats.org/officeDocument/2006/relationships/image" Target="../media/image9.jpeg"/><Relationship Id="rId5" Type="http://schemas.openxmlformats.org/officeDocument/2006/relationships/image" Target="../media/image8.gif"/><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42.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42.xml"/><Relationship Id="rId4" Type="http://schemas.openxmlformats.org/officeDocument/2006/relationships/image" Target="../media/image7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0.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1.xml"/><Relationship Id="rId6" Type="http://schemas.openxmlformats.org/officeDocument/2006/relationships/image" Target="../media/image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37.xml"/><Relationship Id="rId6" Type="http://schemas.openxmlformats.org/officeDocument/2006/relationships/image" Target="../media/image21.png"/><Relationship Id="rId5" Type="http://schemas.openxmlformats.org/officeDocument/2006/relationships/image" Target="../media/image6.pn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1.png"/><Relationship Id="rId3" Type="http://schemas.openxmlformats.org/officeDocument/2006/relationships/image" Target="../media/image22.jpeg"/><Relationship Id="rId7" Type="http://schemas.openxmlformats.org/officeDocument/2006/relationships/image" Target="../media/image26.jpeg"/><Relationship Id="rId12" Type="http://schemas.openxmlformats.org/officeDocument/2006/relationships/image" Target="../media/image6.png"/><Relationship Id="rId2" Type="http://schemas.openxmlformats.org/officeDocument/2006/relationships/notesSlide" Target="../notesSlides/notesSlide9.xml"/><Relationship Id="rId16" Type="http://schemas.openxmlformats.org/officeDocument/2006/relationships/image" Target="../media/image34.png"/><Relationship Id="rId1" Type="http://schemas.openxmlformats.org/officeDocument/2006/relationships/slideLayout" Target="../slideLayouts/slideLayout41.xml"/><Relationship Id="rId6" Type="http://schemas.openxmlformats.org/officeDocument/2006/relationships/image" Target="../media/image25.jpeg"/><Relationship Id="rId11" Type="http://schemas.openxmlformats.org/officeDocument/2006/relationships/image" Target="../media/image30.jpeg"/><Relationship Id="rId5" Type="http://schemas.openxmlformats.org/officeDocument/2006/relationships/image" Target="../media/image24.jpeg"/><Relationship Id="rId15" Type="http://schemas.openxmlformats.org/officeDocument/2006/relationships/image" Target="../media/image33.png"/><Relationship Id="rId10" Type="http://schemas.openxmlformats.org/officeDocument/2006/relationships/image" Target="../media/image29.jpeg"/><Relationship Id="rId4" Type="http://schemas.openxmlformats.org/officeDocument/2006/relationships/image" Target="../media/image23.png"/><Relationship Id="rId9" Type="http://schemas.openxmlformats.org/officeDocument/2006/relationships/image" Target="../media/image28.gif"/><Relationship Id="rId1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43608" y="1550402"/>
            <a:ext cx="7704856" cy="707886"/>
          </a:xfrm>
          <a:prstGeom prst="rect">
            <a:avLst/>
          </a:prstGeom>
          <a:noFill/>
        </p:spPr>
        <p:txBody>
          <a:bodyPr wrap="square" rtlCol="0">
            <a:spAutoFit/>
          </a:bodyPr>
          <a:lstStyle/>
          <a:p>
            <a:pPr algn="ctr" fontAlgn="ctr"/>
            <a:r>
              <a:rPr kumimoji="1" lang="en-US" altLang="zh-TW" sz="4000" b="1" dirty="0" smtClean="0">
                <a:solidFill>
                  <a:srgbClr val="FFFF00"/>
                </a:solidFill>
                <a:effectLst>
                  <a:outerShdw blurRad="38100" dist="38100" dir="2700000" algn="tl">
                    <a:srgbClr val="000000">
                      <a:alpha val="43137"/>
                    </a:srgbClr>
                  </a:outerShdw>
                </a:effectLst>
                <a:latin typeface="Tahoma" pitchFamily="34" charset="0"/>
                <a:ea typeface="Tahoma" pitchFamily="34" charset="0"/>
                <a:cs typeface="Tahoma" pitchFamily="34" charset="0"/>
              </a:rPr>
              <a:t>Advantech </a:t>
            </a:r>
            <a:r>
              <a:rPr kumimoji="1" lang="en-US" altLang="zh-TW" sz="4000" b="1" dirty="0" err="1" smtClean="0">
                <a:solidFill>
                  <a:srgbClr val="FFFF00"/>
                </a:solidFill>
                <a:effectLst>
                  <a:outerShdw blurRad="38100" dist="38100" dir="2700000" algn="tl">
                    <a:srgbClr val="000000">
                      <a:alpha val="43137"/>
                    </a:srgbClr>
                  </a:outerShdw>
                </a:effectLst>
                <a:latin typeface="Tahoma" pitchFamily="34" charset="0"/>
                <a:ea typeface="Tahoma" pitchFamily="34" charset="0"/>
                <a:cs typeface="Tahoma" pitchFamily="34" charset="0"/>
              </a:rPr>
              <a:t>WebAccess</a:t>
            </a:r>
            <a:endParaRPr kumimoji="1" lang="en-US" altLang="zh-TW" sz="4000" b="1" dirty="0" smtClean="0">
              <a:solidFill>
                <a:srgbClr val="FFFF00"/>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p:txBody>
      </p:sp>
      <p:pic>
        <p:nvPicPr>
          <p:cNvPr id="3" name="Picture 2" descr="logo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3888" y="3212976"/>
            <a:ext cx="2827951" cy="12961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矩形 3"/>
          <p:cNvSpPr>
            <a:spLocks noChangeArrowheads="1"/>
          </p:cNvSpPr>
          <p:nvPr/>
        </p:nvSpPr>
        <p:spPr bwMode="auto">
          <a:xfrm>
            <a:off x="5199063" y="4962525"/>
            <a:ext cx="37004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aramond" pitchFamily="18" charset="0"/>
                <a:ea typeface="新細明體" pitchFamily="18" charset="-120"/>
              </a:defRPr>
            </a:lvl1pPr>
            <a:lvl2pPr marL="742950" indent="-285750" eaLnBrk="0" hangingPunct="0">
              <a:defRPr kumimoji="1">
                <a:solidFill>
                  <a:schemeClr val="tx1"/>
                </a:solidFill>
                <a:latin typeface="Garamond" pitchFamily="18" charset="0"/>
                <a:ea typeface="新細明體" pitchFamily="18" charset="-120"/>
              </a:defRPr>
            </a:lvl2pPr>
            <a:lvl3pPr marL="1143000" indent="-228600" eaLnBrk="0" hangingPunct="0">
              <a:defRPr kumimoji="1">
                <a:solidFill>
                  <a:schemeClr val="tx1"/>
                </a:solidFill>
                <a:latin typeface="Garamond" pitchFamily="18" charset="0"/>
                <a:ea typeface="新細明體" pitchFamily="18" charset="-120"/>
              </a:defRPr>
            </a:lvl3pPr>
            <a:lvl4pPr marL="1600200" indent="-228600" eaLnBrk="0" hangingPunct="0">
              <a:defRPr kumimoji="1">
                <a:solidFill>
                  <a:schemeClr val="tx1"/>
                </a:solidFill>
                <a:latin typeface="Garamond" pitchFamily="18" charset="0"/>
                <a:ea typeface="新細明體" pitchFamily="18" charset="-120"/>
              </a:defRPr>
            </a:lvl4pPr>
            <a:lvl5pPr marL="2057400" indent="-228600" eaLnBrk="0" hangingPunct="0">
              <a:defRPr kumimoji="1">
                <a:solidFill>
                  <a:schemeClr val="tx1"/>
                </a:solidFill>
                <a:latin typeface="Garamond" pitchFamily="18" charset="0"/>
                <a:ea typeface="新細明體" pitchFamily="18" charset="-120"/>
              </a:defRPr>
            </a:lvl5pPr>
            <a:lvl6pPr marL="2514600" indent="-228600" eaLnBrk="0" fontAlgn="base" hangingPunct="0">
              <a:spcBef>
                <a:spcPct val="0"/>
              </a:spcBef>
              <a:spcAft>
                <a:spcPct val="0"/>
              </a:spcAft>
              <a:defRPr kumimoji="1">
                <a:solidFill>
                  <a:schemeClr val="tx1"/>
                </a:solidFill>
                <a:latin typeface="Garamond" pitchFamily="18" charset="0"/>
                <a:ea typeface="新細明體" pitchFamily="18" charset="-120"/>
              </a:defRPr>
            </a:lvl6pPr>
            <a:lvl7pPr marL="2971800" indent="-228600" eaLnBrk="0" fontAlgn="base" hangingPunct="0">
              <a:spcBef>
                <a:spcPct val="0"/>
              </a:spcBef>
              <a:spcAft>
                <a:spcPct val="0"/>
              </a:spcAft>
              <a:defRPr kumimoji="1">
                <a:solidFill>
                  <a:schemeClr val="tx1"/>
                </a:solidFill>
                <a:latin typeface="Garamond" pitchFamily="18" charset="0"/>
                <a:ea typeface="新細明體" pitchFamily="18" charset="-120"/>
              </a:defRPr>
            </a:lvl7pPr>
            <a:lvl8pPr marL="3429000" indent="-228600" eaLnBrk="0" fontAlgn="base" hangingPunct="0">
              <a:spcBef>
                <a:spcPct val="0"/>
              </a:spcBef>
              <a:spcAft>
                <a:spcPct val="0"/>
              </a:spcAft>
              <a:defRPr kumimoji="1">
                <a:solidFill>
                  <a:schemeClr val="tx1"/>
                </a:solidFill>
                <a:latin typeface="Garamond" pitchFamily="18" charset="0"/>
                <a:ea typeface="新細明體" pitchFamily="18" charset="-120"/>
              </a:defRPr>
            </a:lvl8pPr>
            <a:lvl9pPr marL="3886200" indent="-228600" eaLnBrk="0" fontAlgn="base" hangingPunct="0">
              <a:spcBef>
                <a:spcPct val="0"/>
              </a:spcBef>
              <a:spcAft>
                <a:spcPct val="0"/>
              </a:spcAft>
              <a:defRPr kumimoji="1">
                <a:solidFill>
                  <a:schemeClr val="tx1"/>
                </a:solidFill>
                <a:latin typeface="Garamond" pitchFamily="18" charset="0"/>
                <a:ea typeface="新細明體" pitchFamily="18" charset="-120"/>
              </a:defRPr>
            </a:lvl9pPr>
          </a:lstStyle>
          <a:p>
            <a:pPr algn="r" eaLnBrk="1" hangingPunct="1"/>
            <a:r>
              <a:rPr lang="ru-RU" altLang="zh-TW" i="1">
                <a:latin typeface="Calibri" pitchFamily="34" charset="0"/>
                <a:ea typeface="Microsoft JhengHei" pitchFamily="34" charset="-120"/>
              </a:rPr>
              <a:t>Александр Лифанов</a:t>
            </a:r>
            <a:endParaRPr lang="en-US" altLang="zh-TW" i="1">
              <a:latin typeface="Calibri" pitchFamily="34" charset="0"/>
              <a:ea typeface="Microsoft JhengHei" pitchFamily="34" charset="-120"/>
            </a:endParaRPr>
          </a:p>
          <a:p>
            <a:pPr algn="r" eaLnBrk="1" hangingPunct="1"/>
            <a:r>
              <a:rPr lang="ru-RU" altLang="zh-TW" i="1">
                <a:latin typeface="Calibri" pitchFamily="34" charset="0"/>
                <a:ea typeface="Microsoft JhengHei" pitchFamily="34" charset="-120"/>
              </a:rPr>
              <a:t>Представительство компании </a:t>
            </a:r>
            <a:endParaRPr lang="en-US" altLang="zh-TW" i="1">
              <a:latin typeface="Calibri" pitchFamily="34" charset="0"/>
              <a:ea typeface="Microsoft JhengHei" pitchFamily="34" charset="-120"/>
            </a:endParaRPr>
          </a:p>
          <a:p>
            <a:pPr algn="r" eaLnBrk="1" hangingPunct="1"/>
            <a:r>
              <a:rPr lang="ru-RU" altLang="zh-TW" i="1">
                <a:latin typeface="Calibri" pitchFamily="34" charset="0"/>
                <a:ea typeface="Microsoft JhengHei" pitchFamily="34" charset="-120"/>
              </a:rPr>
              <a:t>Адвантек в России</a:t>
            </a:r>
            <a:endParaRPr lang="en-US" altLang="zh-TW" i="1">
              <a:latin typeface="Calibri" pitchFamily="34" charset="0"/>
              <a:ea typeface="Microsoft JhengHei" pitchFamily="34" charset="-120"/>
            </a:endParaRPr>
          </a:p>
        </p:txBody>
      </p:sp>
    </p:spTree>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方塊 4"/>
          <p:cNvSpPr txBox="1"/>
          <p:nvPr/>
        </p:nvSpPr>
        <p:spPr>
          <a:xfrm>
            <a:off x="-36512" y="4534088"/>
            <a:ext cx="8028384" cy="1631216"/>
          </a:xfrm>
          <a:prstGeom prst="rect">
            <a:avLst/>
          </a:prstGeom>
          <a:noFill/>
        </p:spPr>
        <p:txBody>
          <a:bodyPr wrap="square" rtlCol="0">
            <a:spAutoFit/>
          </a:bodyPr>
          <a:lstStyle/>
          <a:p>
            <a:pPr lvl="1">
              <a:buFont typeface="Arial" pitchFamily="34" charset="0"/>
              <a:buChar char="•"/>
            </a:pPr>
            <a:r>
              <a:rPr lang="zh-TW" altLang="en-US" sz="2000" dirty="0" smtClean="0">
                <a:solidFill>
                  <a:schemeClr val="bg2"/>
                </a:solidFill>
                <a:ea typeface="微軟正黑體" pitchFamily="34" charset="-120"/>
                <a:cs typeface="Tahoma" pitchFamily="34" charset="0"/>
              </a:rPr>
              <a:t> </a:t>
            </a:r>
            <a:r>
              <a:rPr lang="ru-RU" altLang="zh-TW" sz="2000" dirty="0" smtClean="0">
                <a:solidFill>
                  <a:schemeClr val="bg2"/>
                </a:solidFill>
                <a:ea typeface="微軟正黑體" pitchFamily="34" charset="-120"/>
                <a:cs typeface="Tahoma" pitchFamily="34" charset="0"/>
              </a:rPr>
              <a:t>Подключаем драйвер </a:t>
            </a:r>
            <a:r>
              <a:rPr lang="en-US" altLang="zh-TW" sz="2000" dirty="0" err="1" smtClean="0">
                <a:solidFill>
                  <a:schemeClr val="bg2"/>
                </a:solidFill>
                <a:ea typeface="微軟正黑體" pitchFamily="34" charset="-120"/>
                <a:cs typeface="Tahoma" pitchFamily="34" charset="0"/>
              </a:rPr>
              <a:t>DiagAnywhere</a:t>
            </a:r>
            <a:r>
              <a:rPr lang="en-US" altLang="zh-TW" sz="2000" dirty="0" smtClean="0">
                <a:solidFill>
                  <a:schemeClr val="bg2"/>
                </a:solidFill>
                <a:ea typeface="微軟正黑體" pitchFamily="34" charset="-120"/>
                <a:cs typeface="Tahoma" pitchFamily="34" charset="0"/>
              </a:rPr>
              <a:t> : AdvDAinfo</a:t>
            </a:r>
          </a:p>
          <a:p>
            <a:pPr lvl="1">
              <a:buFont typeface="Arial" pitchFamily="34" charset="0"/>
              <a:buChar char="•"/>
            </a:pPr>
            <a:r>
              <a:rPr lang="ru-RU" altLang="zh-TW" sz="2000" dirty="0" smtClean="0">
                <a:solidFill>
                  <a:schemeClr val="bg2"/>
                </a:solidFill>
                <a:ea typeface="微軟正黑體" pitchFamily="34" charset="-120"/>
                <a:cs typeface="Tahoma" pitchFamily="34" charset="0"/>
              </a:rPr>
              <a:t> Добавляем блок данных</a:t>
            </a:r>
            <a:r>
              <a:rPr lang="en-US" altLang="zh-TW" sz="2000" dirty="0" smtClean="0">
                <a:solidFill>
                  <a:schemeClr val="bg2"/>
                </a:solidFill>
                <a:ea typeface="微軟正黑體" pitchFamily="34" charset="-120"/>
                <a:cs typeface="Tahoma" pitchFamily="34" charset="0"/>
              </a:rPr>
              <a:t> (</a:t>
            </a:r>
            <a:r>
              <a:rPr lang="zh-TW" altLang="en-US" sz="2000" dirty="0" smtClean="0">
                <a:solidFill>
                  <a:schemeClr val="bg2"/>
                </a:solidFill>
                <a:ea typeface="微軟正黑體" pitchFamily="34" charset="-120"/>
                <a:cs typeface="Tahoma" pitchFamily="34" charset="0"/>
              </a:rPr>
              <a:t> </a:t>
            </a:r>
            <a:r>
              <a:rPr lang="ru-RU" altLang="zh-TW" sz="2000" dirty="0" smtClean="0">
                <a:solidFill>
                  <a:schemeClr val="bg2"/>
                </a:solidFill>
                <a:ea typeface="微軟正黑體" pitchFamily="34" charset="-120"/>
                <a:cs typeface="Tahoma" pitchFamily="34" charset="0"/>
              </a:rPr>
              <a:t>обычно доступны </a:t>
            </a:r>
            <a:r>
              <a:rPr lang="ru-RU" altLang="zh-TW" sz="2000" dirty="0" err="1" smtClean="0">
                <a:solidFill>
                  <a:schemeClr val="bg2"/>
                </a:solidFill>
                <a:ea typeface="微軟正黑體" pitchFamily="34" charset="-120"/>
                <a:cs typeface="Tahoma" pitchFamily="34" charset="0"/>
              </a:rPr>
              <a:t>температу</a:t>
            </a:r>
            <a:r>
              <a:rPr lang="ru-RU" altLang="zh-TW" sz="2000" dirty="0" smtClean="0">
                <a:solidFill>
                  <a:schemeClr val="bg2"/>
                </a:solidFill>
                <a:ea typeface="微軟正黑體" pitchFamily="34" charset="-120"/>
                <a:cs typeface="Tahoma" pitchFamily="34" charset="0"/>
              </a:rPr>
              <a:t>-</a:t>
            </a:r>
            <a:br>
              <a:rPr lang="ru-RU" altLang="zh-TW" sz="2000" dirty="0" smtClean="0">
                <a:solidFill>
                  <a:schemeClr val="bg2"/>
                </a:solidFill>
                <a:ea typeface="微軟正黑體" pitchFamily="34" charset="-120"/>
                <a:cs typeface="Tahoma" pitchFamily="34" charset="0"/>
              </a:rPr>
            </a:br>
            <a:r>
              <a:rPr lang="ru-RU" altLang="zh-TW" sz="2000" dirty="0" err="1" smtClean="0">
                <a:solidFill>
                  <a:schemeClr val="bg2"/>
                </a:solidFill>
                <a:ea typeface="微軟正黑體" pitchFamily="34" charset="-120"/>
                <a:cs typeface="Tahoma" pitchFamily="34" charset="0"/>
              </a:rPr>
              <a:t>ры</a:t>
            </a:r>
            <a:r>
              <a:rPr lang="ru-RU" altLang="zh-TW" sz="2000" dirty="0" smtClean="0">
                <a:solidFill>
                  <a:schemeClr val="bg2"/>
                </a:solidFill>
                <a:ea typeface="微軟正黑體" pitchFamily="34" charset="-120"/>
                <a:cs typeface="Tahoma" pitchFamily="34" charset="0"/>
              </a:rPr>
              <a:t>, напряжения, использование </a:t>
            </a:r>
            <a:r>
              <a:rPr lang="en-US" altLang="zh-TW" sz="2000" dirty="0" smtClean="0">
                <a:solidFill>
                  <a:schemeClr val="bg2"/>
                </a:solidFill>
                <a:ea typeface="微軟正黑體" pitchFamily="34" charset="-120"/>
                <a:cs typeface="Tahoma" pitchFamily="34" charset="0"/>
              </a:rPr>
              <a:t>CPU </a:t>
            </a:r>
            <a:r>
              <a:rPr lang="ru-RU" altLang="zh-TW" sz="2000" dirty="0" smtClean="0">
                <a:solidFill>
                  <a:schemeClr val="bg2"/>
                </a:solidFill>
                <a:ea typeface="微軟正黑體" pitchFamily="34" charset="-120"/>
                <a:cs typeface="Tahoma" pitchFamily="34" charset="0"/>
              </a:rPr>
              <a:t>и памяти…</a:t>
            </a:r>
            <a:r>
              <a:rPr lang="zh-TW" altLang="en-US" sz="2000" dirty="0" smtClean="0">
                <a:solidFill>
                  <a:schemeClr val="bg2"/>
                </a:solidFill>
                <a:ea typeface="微軟正黑體" pitchFamily="34" charset="-120"/>
                <a:cs typeface="Tahoma" pitchFamily="34" charset="0"/>
              </a:rPr>
              <a:t> </a:t>
            </a:r>
            <a:r>
              <a:rPr lang="en-US" altLang="zh-TW" sz="2000" dirty="0" smtClean="0">
                <a:solidFill>
                  <a:schemeClr val="bg2"/>
                </a:solidFill>
                <a:ea typeface="微軟正黑體" pitchFamily="34" charset="-120"/>
                <a:cs typeface="Tahoma" pitchFamily="34" charset="0"/>
              </a:rPr>
              <a:t>)</a:t>
            </a:r>
          </a:p>
          <a:p>
            <a:pPr lvl="1">
              <a:buFont typeface="Arial" pitchFamily="34" charset="0"/>
              <a:buChar char="•"/>
            </a:pPr>
            <a:r>
              <a:rPr lang="zh-TW" altLang="en-US" sz="2000" dirty="0" smtClean="0">
                <a:solidFill>
                  <a:schemeClr val="bg2"/>
                </a:solidFill>
                <a:ea typeface="微軟正黑體" pitchFamily="34" charset="-120"/>
                <a:cs typeface="Tahoma" pitchFamily="34" charset="0"/>
              </a:rPr>
              <a:t> </a:t>
            </a:r>
            <a:r>
              <a:rPr lang="ru-RU" altLang="zh-TW" sz="2000" dirty="0" smtClean="0">
                <a:solidFill>
                  <a:schemeClr val="bg2"/>
                </a:solidFill>
                <a:ea typeface="微軟正黑體" pitchFamily="34" charset="-120"/>
                <a:cs typeface="Tahoma" pitchFamily="34" charset="0"/>
              </a:rPr>
              <a:t>Используем эти данные для любых применений: тревоги</a:t>
            </a:r>
            <a:r>
              <a:rPr lang="en-US" altLang="zh-TW" sz="2000" dirty="0" smtClean="0">
                <a:solidFill>
                  <a:schemeClr val="bg2"/>
                </a:solidFill>
                <a:ea typeface="微軟正黑體" pitchFamily="34" charset="-120"/>
                <a:cs typeface="Tahoma" pitchFamily="34" charset="0"/>
              </a:rPr>
              <a:t>, </a:t>
            </a:r>
          </a:p>
          <a:p>
            <a:pPr lvl="1"/>
            <a:r>
              <a:rPr lang="en-US" altLang="zh-TW" sz="2000" dirty="0" smtClean="0">
                <a:solidFill>
                  <a:schemeClr val="bg2"/>
                </a:solidFill>
                <a:ea typeface="微軟正黑體" pitchFamily="34" charset="-120"/>
                <a:cs typeface="Tahoma" pitchFamily="34" charset="0"/>
              </a:rPr>
              <a:t>    </a:t>
            </a:r>
            <a:r>
              <a:rPr lang="ru-RU" altLang="zh-TW" sz="2000" dirty="0" smtClean="0">
                <a:solidFill>
                  <a:schemeClr val="bg2"/>
                </a:solidFill>
                <a:ea typeface="微軟正黑體" pitchFamily="34" charset="-120"/>
                <a:cs typeface="Tahoma" pitchFamily="34" charset="0"/>
              </a:rPr>
              <a:t>архивы</a:t>
            </a:r>
            <a:r>
              <a:rPr lang="en-US" altLang="zh-TW" sz="2000" dirty="0" smtClean="0">
                <a:solidFill>
                  <a:schemeClr val="bg2"/>
                </a:solidFill>
                <a:ea typeface="微軟正黑體" pitchFamily="34" charset="-120"/>
                <a:cs typeface="Tahoma" pitchFamily="34" charset="0"/>
              </a:rPr>
              <a:t>, </a:t>
            </a:r>
            <a:r>
              <a:rPr lang="ru-RU" altLang="zh-TW" sz="2000" dirty="0" smtClean="0">
                <a:solidFill>
                  <a:schemeClr val="bg2"/>
                </a:solidFill>
                <a:ea typeface="微軟正黑體" pitchFamily="34" charset="-120"/>
                <a:cs typeface="Tahoma" pitchFamily="34" charset="0"/>
              </a:rPr>
              <a:t>отчеты, </a:t>
            </a:r>
            <a:r>
              <a:rPr lang="en-US" altLang="zh-TW" sz="2000" dirty="0" smtClean="0">
                <a:solidFill>
                  <a:schemeClr val="bg2"/>
                </a:solidFill>
                <a:ea typeface="微軟正黑體" pitchFamily="34" charset="-120"/>
                <a:cs typeface="Tahoma" pitchFamily="34" charset="0"/>
              </a:rPr>
              <a:t>Google Maps</a:t>
            </a:r>
            <a:r>
              <a:rPr lang="ru-RU" altLang="zh-TW" sz="2000" dirty="0">
                <a:solidFill>
                  <a:schemeClr val="bg2"/>
                </a:solidFill>
                <a:ea typeface="微軟正黑體" pitchFamily="34" charset="-120"/>
                <a:cs typeface="Tahoma" pitchFamily="34" charset="0"/>
              </a:rPr>
              <a:t> </a:t>
            </a:r>
            <a:r>
              <a:rPr lang="ru-RU" altLang="zh-TW" sz="2000" dirty="0" smtClean="0">
                <a:solidFill>
                  <a:schemeClr val="bg2"/>
                </a:solidFill>
                <a:ea typeface="微軟正黑體" pitchFamily="34" charset="-120"/>
                <a:cs typeface="Tahoma" pitchFamily="34" charset="0"/>
              </a:rPr>
              <a:t>и т. п.</a:t>
            </a:r>
            <a:endParaRPr lang="en-US" altLang="zh-TW" sz="2000" dirty="0" smtClean="0">
              <a:solidFill>
                <a:schemeClr val="bg2"/>
              </a:solidFill>
              <a:ea typeface="微軟正黑體" pitchFamily="34" charset="-120"/>
              <a:cs typeface="Tahoma" pitchFamily="34" charset="0"/>
            </a:endParaRPr>
          </a:p>
        </p:txBody>
      </p:sp>
      <p:sp>
        <p:nvSpPr>
          <p:cNvPr id="7" name="Rectangle 27"/>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prstClr val="white"/>
              </a:solidFill>
              <a:ea typeface="微軟正黑體" pitchFamily="34" charset="-120"/>
            </a:endParaRPr>
          </a:p>
        </p:txBody>
      </p:sp>
      <p:sp>
        <p:nvSpPr>
          <p:cNvPr id="8" name="Rectangle 32"/>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a typeface="微軟正黑體" pitchFamily="34" charset="-120"/>
            </a:endParaRPr>
          </a:p>
        </p:txBody>
      </p:sp>
      <p:sp>
        <p:nvSpPr>
          <p:cNvPr id="9" name="Rectangle 33"/>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a typeface="微軟正黑體" pitchFamily="34" charset="-120"/>
            </a:endParaRPr>
          </a:p>
        </p:txBody>
      </p:sp>
      <p:pic>
        <p:nvPicPr>
          <p:cNvPr id="10" name="Picture 35"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sp>
        <p:nvSpPr>
          <p:cNvPr id="11" name="Rectangle 37"/>
          <p:cNvSpPr/>
          <p:nvPr/>
        </p:nvSpPr>
        <p:spPr>
          <a:xfrm>
            <a:off x="2376264" y="332656"/>
            <a:ext cx="6876256" cy="523220"/>
          </a:xfrm>
          <a:prstGeom prst="rect">
            <a:avLst/>
          </a:prstGeom>
        </p:spPr>
        <p:txBody>
          <a:bodyPr wrap="square">
            <a:spAutoFit/>
          </a:bodyPr>
          <a:lstStyle/>
          <a:p>
            <a:r>
              <a:rPr lang="ru-RU" altLang="zh-TW" sz="2800" dirty="0" smtClean="0">
                <a:solidFill>
                  <a:srgbClr val="143A87"/>
                </a:solidFill>
                <a:ea typeface="微軟正黑體" pitchFamily="34" charset="-120"/>
                <a:cs typeface="Abadi MT Condensed Extra Bold"/>
              </a:rPr>
              <a:t>Драйвер </a:t>
            </a:r>
            <a:r>
              <a:rPr lang="en-US" altLang="zh-TW" sz="2800" dirty="0" err="1" smtClean="0">
                <a:solidFill>
                  <a:srgbClr val="143A87"/>
                </a:solidFill>
                <a:ea typeface="微軟正黑體" pitchFamily="34" charset="-120"/>
                <a:cs typeface="Abadi MT Condensed Extra Bold"/>
              </a:rPr>
              <a:t>DiagAnywhere</a:t>
            </a:r>
            <a:endParaRPr lang="en-US" altLang="zh-TW" sz="2800" dirty="0" smtClean="0">
              <a:solidFill>
                <a:srgbClr val="143A87"/>
              </a:solidFill>
              <a:ea typeface="微軟正黑體" pitchFamily="34" charset="-120"/>
              <a:cs typeface="Abadi MT Condensed Extra Bold"/>
            </a:endParaRPr>
          </a:p>
        </p:txBody>
      </p:sp>
      <p:pic>
        <p:nvPicPr>
          <p:cNvPr id="12" name="圖片 11" descr="Add device"/>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8" y="1412776"/>
            <a:ext cx="4536504" cy="2880320"/>
          </a:xfrm>
          <a:prstGeom prst="rect">
            <a:avLst/>
          </a:prstGeom>
          <a:noFill/>
          <a:ln w="9525">
            <a:solidFill>
              <a:schemeClr val="tx2">
                <a:lumMod val="10000"/>
              </a:schemeClr>
            </a:solidFill>
            <a:miter lim="800000"/>
            <a:headEnd/>
            <a:tailEnd/>
          </a:ln>
        </p:spPr>
      </p:pic>
      <p:sp>
        <p:nvSpPr>
          <p:cNvPr id="13" name="矩形 12"/>
          <p:cNvSpPr/>
          <p:nvPr/>
        </p:nvSpPr>
        <p:spPr bwMode="auto">
          <a:xfrm>
            <a:off x="539552" y="2420888"/>
            <a:ext cx="1656184" cy="21602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zh-TW" altLang="en-US" sz="1800" b="0" i="0" u="none" strike="noStrike" cap="none" normalizeH="0" baseline="0" smtClean="0">
              <a:ln>
                <a:noFill/>
              </a:ln>
              <a:solidFill>
                <a:schemeClr val="tx1"/>
              </a:solidFill>
              <a:effectLst/>
              <a:ea typeface="新細明體" pitchFamily="18" charset="-120"/>
            </a:endParaRPr>
          </a:p>
        </p:txBody>
      </p:sp>
      <p:pic>
        <p:nvPicPr>
          <p:cNvPr id="14" name="圖片 13" descr="create new block"/>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11960" y="1124744"/>
            <a:ext cx="4644008" cy="3312368"/>
          </a:xfrm>
          <a:prstGeom prst="rect">
            <a:avLst/>
          </a:prstGeom>
          <a:noFill/>
          <a:ln w="9525">
            <a:solidFill>
              <a:schemeClr val="tx2">
                <a:lumMod val="10000"/>
              </a:schemeClr>
            </a:solidFill>
            <a:miter lim="800000"/>
            <a:headEnd/>
            <a:tailEnd/>
          </a:ln>
        </p:spPr>
      </p:pic>
      <p:pic>
        <p:nvPicPr>
          <p:cNvPr id="15" name="圖片 14" descr="[ICON]Google Map.png"/>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244408" y="4509120"/>
            <a:ext cx="936104" cy="928020"/>
          </a:xfrm>
          <a:prstGeom prst="rect">
            <a:avLst/>
          </a:prstGeom>
        </p:spPr>
      </p:pic>
      <p:pic>
        <p:nvPicPr>
          <p:cNvPr id="16" name="圖片 15" descr="[Icon]Alarm Management.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12360" y="5373216"/>
            <a:ext cx="944258" cy="936104"/>
          </a:xfrm>
          <a:prstGeom prst="rect">
            <a:avLst/>
          </a:prstGeom>
        </p:spPr>
      </p:pic>
      <p:pic>
        <p:nvPicPr>
          <p:cNvPr id="17" name="圖片 16" descr="[Icon]Real-time DB.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44816" y="4509120"/>
            <a:ext cx="936104" cy="92802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7"/>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prstClr val="white"/>
              </a:solidFill>
              <a:ea typeface="微軟正黑體" pitchFamily="34" charset="-120"/>
            </a:endParaRPr>
          </a:p>
        </p:txBody>
      </p:sp>
      <p:sp>
        <p:nvSpPr>
          <p:cNvPr id="8" name="Rectangle 32"/>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a typeface="微軟正黑體" pitchFamily="34" charset="-120"/>
            </a:endParaRPr>
          </a:p>
        </p:txBody>
      </p:sp>
      <p:sp>
        <p:nvSpPr>
          <p:cNvPr id="9" name="Rectangle 33"/>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a typeface="微軟正黑體" pitchFamily="34" charset="-120"/>
            </a:endParaRPr>
          </a:p>
        </p:txBody>
      </p:sp>
      <p:pic>
        <p:nvPicPr>
          <p:cNvPr id="10" name="Picture 35"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sp>
        <p:nvSpPr>
          <p:cNvPr id="11" name="Rectangle 37"/>
          <p:cNvSpPr/>
          <p:nvPr/>
        </p:nvSpPr>
        <p:spPr>
          <a:xfrm>
            <a:off x="2376264" y="332656"/>
            <a:ext cx="6876256" cy="523220"/>
          </a:xfrm>
          <a:prstGeom prst="rect">
            <a:avLst/>
          </a:prstGeom>
        </p:spPr>
        <p:txBody>
          <a:bodyPr wrap="square">
            <a:spAutoFit/>
          </a:bodyPr>
          <a:lstStyle/>
          <a:p>
            <a:r>
              <a:rPr lang="ru-RU" altLang="zh-TW" sz="2800" dirty="0" smtClean="0">
                <a:solidFill>
                  <a:srgbClr val="143A87"/>
                </a:solidFill>
                <a:ea typeface="微軟正黑體" pitchFamily="34" charset="-120"/>
                <a:cs typeface="Abadi MT Condensed Extra Bold"/>
              </a:rPr>
              <a:t>Потоковое видео</a:t>
            </a:r>
            <a:endParaRPr lang="en-US" altLang="zh-TW" sz="2800" dirty="0" smtClean="0">
              <a:solidFill>
                <a:srgbClr val="143A87"/>
              </a:solidFill>
              <a:ea typeface="微軟正黑體" pitchFamily="34" charset="-120"/>
              <a:cs typeface="Abadi MT Condensed Extra Bold"/>
            </a:endParaRPr>
          </a:p>
        </p:txBody>
      </p:sp>
      <p:pic>
        <p:nvPicPr>
          <p:cNvPr id="18" name="Picture 1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6252" y="1268760"/>
            <a:ext cx="8150225" cy="471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Group 8"/>
          <p:cNvGrpSpPr>
            <a:grpSpLocks/>
          </p:cNvGrpSpPr>
          <p:nvPr/>
        </p:nvGrpSpPr>
        <p:grpSpPr bwMode="auto">
          <a:xfrm>
            <a:off x="4789094" y="855876"/>
            <a:ext cx="4198937" cy="2828925"/>
            <a:chOff x="320" y="1402"/>
            <a:chExt cx="4589" cy="2502"/>
          </a:xfrm>
        </p:grpSpPr>
        <p:pic>
          <p:nvPicPr>
            <p:cNvPr id="20"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0" y="1402"/>
              <a:ext cx="4589" cy="2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98" y="1898"/>
              <a:ext cx="2379" cy="1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4" y="2040"/>
              <a:ext cx="1664" cy="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0" y="1987"/>
              <a:ext cx="1128" cy="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 descr="進入標準尺寸的圖片">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4" y="2824"/>
              <a:ext cx="1128" cy="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32" y="2003"/>
              <a:ext cx="1109" cy="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632294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4"/>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5" name="Rectangle 50"/>
          <p:cNvSpPr/>
          <p:nvPr/>
        </p:nvSpPr>
        <p:spPr>
          <a:xfrm>
            <a:off x="2483768" y="303620"/>
            <a:ext cx="6516216" cy="646331"/>
          </a:xfrm>
          <a:prstGeom prst="rect">
            <a:avLst/>
          </a:prstGeom>
        </p:spPr>
        <p:txBody>
          <a:bodyPr wrap="square">
            <a:spAutoFit/>
          </a:bodyPr>
          <a:lstStyle/>
          <a:p>
            <a:r>
              <a:rPr lang="ru-RU" altLang="zh-TW" sz="3600" dirty="0" smtClean="0">
                <a:solidFill>
                  <a:srgbClr val="143A87"/>
                </a:solidFill>
                <a:ea typeface="微軟正黑體" pitchFamily="34" charset="-120"/>
                <a:cs typeface="Abadi MT Condensed Extra Bold"/>
              </a:rPr>
              <a:t>Лицензирование</a:t>
            </a:r>
            <a:r>
              <a:rPr lang="en-US" altLang="zh-TW" sz="3600" dirty="0" smtClean="0">
                <a:solidFill>
                  <a:srgbClr val="143A87"/>
                </a:solidFill>
                <a:ea typeface="微軟正黑體" pitchFamily="34" charset="-120"/>
                <a:cs typeface="Abadi MT Condensed Extra Bold"/>
              </a:rPr>
              <a:t> </a:t>
            </a:r>
            <a:endParaRPr lang="en-US" altLang="zh-TW" sz="3600" dirty="0">
              <a:solidFill>
                <a:srgbClr val="143A87"/>
              </a:solidFill>
              <a:ea typeface="微軟正黑體" pitchFamily="34" charset="-120"/>
              <a:cs typeface="Abadi MT Condensed Extra Bold"/>
            </a:endParaRPr>
          </a:p>
        </p:txBody>
      </p:sp>
      <p:sp>
        <p:nvSpPr>
          <p:cNvPr id="6" name="Rectangle 53"/>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55"/>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39"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sp>
        <p:nvSpPr>
          <p:cNvPr id="12" name="內容版面配置區 11"/>
          <p:cNvSpPr>
            <a:spLocks noGrp="1"/>
          </p:cNvSpPr>
          <p:nvPr>
            <p:ph idx="1"/>
          </p:nvPr>
        </p:nvSpPr>
        <p:spPr>
          <a:xfrm>
            <a:off x="323528" y="1340768"/>
            <a:ext cx="8748464" cy="4788347"/>
          </a:xfrm>
        </p:spPr>
        <p:txBody>
          <a:bodyPr/>
          <a:lstStyle/>
          <a:p>
            <a:r>
              <a:rPr lang="en-US" altLang="zh-TW" sz="2000" b="0" dirty="0" smtClean="0">
                <a:ea typeface="微軟正黑體" pitchFamily="34" charset="-120"/>
              </a:rPr>
              <a:t>WebAccess 7.0 </a:t>
            </a:r>
            <a:r>
              <a:rPr lang="zh-TW" altLang="en-US" sz="2000" b="0" dirty="0" smtClean="0">
                <a:ea typeface="新細明體"/>
              </a:rPr>
              <a:t>：</a:t>
            </a:r>
            <a:r>
              <a:rPr lang="en-US" altLang="zh-TW" sz="2000" b="0" dirty="0" smtClean="0">
                <a:ea typeface="微軟正黑體" pitchFamily="34" charset="-120"/>
              </a:rPr>
              <a:t>CD </a:t>
            </a:r>
            <a:r>
              <a:rPr lang="ru-RU" altLang="zh-TW" sz="2000" b="0" dirty="0" smtClean="0">
                <a:ea typeface="微軟正黑體" pitchFamily="34" charset="-120"/>
              </a:rPr>
              <a:t>и лицензия – разные артикулы</a:t>
            </a:r>
            <a:endParaRPr lang="en-US" altLang="zh-TW" sz="2000" b="0" dirty="0" smtClean="0">
              <a:ea typeface="微軟正黑體" pitchFamily="34" charset="-120"/>
            </a:endParaRPr>
          </a:p>
          <a:p>
            <a:r>
              <a:rPr lang="en-US" altLang="zh-TW" sz="2000" b="0" dirty="0" smtClean="0">
                <a:ea typeface="微軟正黑體" pitchFamily="34" charset="-120"/>
              </a:rPr>
              <a:t>WebAccess 7.1</a:t>
            </a:r>
            <a:r>
              <a:rPr lang="zh-TW" altLang="en-US" sz="2000" b="0" dirty="0" smtClean="0">
                <a:ea typeface="微軟正黑體" pitchFamily="34" charset="-120"/>
              </a:rPr>
              <a:t> ：</a:t>
            </a:r>
            <a:r>
              <a:rPr lang="en-US" altLang="zh-TW" sz="2000" b="0" dirty="0" smtClean="0">
                <a:ea typeface="微軟正黑體" pitchFamily="34" charset="-120"/>
              </a:rPr>
              <a:t>CD </a:t>
            </a:r>
            <a:r>
              <a:rPr lang="ru-RU" altLang="zh-TW" sz="2000" b="0" dirty="0" smtClean="0">
                <a:ea typeface="微軟正黑體" pitchFamily="34" charset="-120"/>
              </a:rPr>
              <a:t>и лицензия в одном артикуле</a:t>
            </a:r>
            <a:endParaRPr lang="en-US" altLang="zh-TW" sz="2000" b="0" dirty="0" smtClean="0">
              <a:ea typeface="微軟正黑體" pitchFamily="34" charset="-120"/>
            </a:endParaRPr>
          </a:p>
          <a:p>
            <a:r>
              <a:rPr lang="ru-RU" altLang="zh-TW" sz="2000" b="0" dirty="0" smtClean="0">
                <a:ea typeface="微軟正黑體" pitchFamily="34" charset="-120"/>
              </a:rPr>
              <a:t>В </a:t>
            </a:r>
            <a:r>
              <a:rPr lang="en-US" altLang="zh-TW" sz="2000" b="0" dirty="0" err="1" smtClean="0">
                <a:ea typeface="微軟正黑體" pitchFamily="34" charset="-120"/>
              </a:rPr>
              <a:t>WebAccess</a:t>
            </a:r>
            <a:r>
              <a:rPr lang="en-US" altLang="zh-TW" sz="2000" b="0" dirty="0" smtClean="0">
                <a:ea typeface="微軟正黑體" pitchFamily="34" charset="-120"/>
              </a:rPr>
              <a:t> 7.1 </a:t>
            </a:r>
            <a:r>
              <a:rPr lang="ru-RU" altLang="zh-TW" sz="2000" b="0" dirty="0" smtClean="0">
                <a:ea typeface="微軟正黑體" pitchFamily="34" charset="-120"/>
              </a:rPr>
              <a:t>убраны</a:t>
            </a:r>
            <a:r>
              <a:rPr lang="zh-TW" altLang="en-US" sz="2000" b="0" dirty="0" smtClean="0">
                <a:ea typeface="微軟正黑體" pitchFamily="34" charset="-120"/>
              </a:rPr>
              <a:t> </a:t>
            </a:r>
            <a:r>
              <a:rPr lang="en-US" altLang="zh-TW" sz="2000" b="0" dirty="0" smtClean="0">
                <a:ea typeface="微軟正黑體" pitchFamily="34" charset="-120"/>
              </a:rPr>
              <a:t>150 </a:t>
            </a:r>
            <a:r>
              <a:rPr lang="ru-RU" altLang="zh-TW" sz="2000" b="0" dirty="0" smtClean="0">
                <a:ea typeface="微軟正黑體" pitchFamily="34" charset="-120"/>
              </a:rPr>
              <a:t>и</a:t>
            </a:r>
            <a:r>
              <a:rPr lang="en-US" altLang="zh-TW" sz="2000" b="0" dirty="0" smtClean="0">
                <a:ea typeface="微軟正黑體" pitchFamily="34" charset="-120"/>
              </a:rPr>
              <a:t> 1200</a:t>
            </a:r>
            <a:r>
              <a:rPr lang="ru-RU" altLang="zh-TW" sz="2000" b="0" dirty="0" smtClean="0">
                <a:ea typeface="微軟正黑體" pitchFamily="34" charset="-120"/>
              </a:rPr>
              <a:t> тэгов</a:t>
            </a:r>
            <a:r>
              <a:rPr lang="en-US" altLang="zh-TW" sz="2000" b="0" dirty="0" smtClean="0">
                <a:solidFill>
                  <a:srgbClr val="000000"/>
                </a:solidFill>
                <a:ea typeface="微軟正黑體" pitchFamily="34" charset="-120"/>
              </a:rPr>
              <a:t>, </a:t>
            </a:r>
            <a:r>
              <a:rPr lang="ru-RU" altLang="zh-TW" sz="2000" b="0" dirty="0" smtClean="0">
                <a:solidFill>
                  <a:srgbClr val="000000"/>
                </a:solidFill>
                <a:ea typeface="微軟正黑體" pitchFamily="34" charset="-120"/>
              </a:rPr>
              <a:t>добавлены</a:t>
            </a:r>
            <a:r>
              <a:rPr lang="zh-TW" altLang="en-US" sz="2000" b="0" dirty="0" smtClean="0">
                <a:solidFill>
                  <a:srgbClr val="000000"/>
                </a:solidFill>
                <a:ea typeface="微軟正黑體" pitchFamily="34" charset="-120"/>
              </a:rPr>
              <a:t> </a:t>
            </a:r>
            <a:r>
              <a:rPr lang="en-US" altLang="zh-TW" sz="2000" b="0" dirty="0" smtClean="0">
                <a:solidFill>
                  <a:srgbClr val="000000"/>
                </a:solidFill>
                <a:ea typeface="微軟正黑體" pitchFamily="34" charset="-120"/>
              </a:rPr>
              <a:t>75 </a:t>
            </a:r>
            <a:r>
              <a:rPr lang="ru-RU" altLang="zh-TW" sz="2000" b="0" dirty="0" smtClean="0">
                <a:solidFill>
                  <a:srgbClr val="000000"/>
                </a:solidFill>
                <a:ea typeface="微軟正黑體" pitchFamily="34" charset="-120"/>
              </a:rPr>
              <a:t>и </a:t>
            </a:r>
            <a:r>
              <a:rPr lang="en-US" altLang="zh-TW" sz="2000" b="0" dirty="0" smtClean="0">
                <a:solidFill>
                  <a:srgbClr val="000000"/>
                </a:solidFill>
                <a:ea typeface="微軟正黑體" pitchFamily="34" charset="-120"/>
              </a:rPr>
              <a:t>1500</a:t>
            </a:r>
            <a:r>
              <a:rPr lang="ru-RU" altLang="zh-TW" sz="2000" b="0" dirty="0" smtClean="0">
                <a:solidFill>
                  <a:srgbClr val="000000"/>
                </a:solidFill>
                <a:ea typeface="微軟正黑體" pitchFamily="34" charset="-120"/>
              </a:rPr>
              <a:t>.</a:t>
            </a:r>
            <a:endParaRPr lang="en-US" altLang="zh-TW" sz="2000" b="0" dirty="0" smtClean="0">
              <a:solidFill>
                <a:srgbClr val="000000"/>
              </a:solidFill>
              <a:ea typeface="微軟正黑體" pitchFamily="34" charset="-120"/>
            </a:endParaRPr>
          </a:p>
          <a:p>
            <a:pPr>
              <a:buNone/>
            </a:pPr>
            <a:endParaRPr lang="en-US" altLang="zh-TW" sz="2000" b="0" dirty="0" smtClean="0">
              <a:ea typeface="微軟正黑體" pitchFamily="34" charset="-120"/>
            </a:endParaRPr>
          </a:p>
          <a:p>
            <a:pPr>
              <a:buNone/>
            </a:pPr>
            <a:endParaRPr lang="en-US" altLang="zh-TW" sz="2000" b="0" dirty="0" smtClean="0">
              <a:ea typeface="微軟正黑體" pitchFamily="34" charset="-120"/>
            </a:endParaRPr>
          </a:p>
          <a:p>
            <a:pPr>
              <a:buNone/>
            </a:pPr>
            <a:endParaRPr lang="en-US" altLang="zh-TW" sz="2000" b="0" dirty="0" smtClean="0">
              <a:ea typeface="微軟正黑體" pitchFamily="34" charset="-120"/>
            </a:endParaRPr>
          </a:p>
          <a:p>
            <a:pPr>
              <a:buNone/>
            </a:pPr>
            <a:endParaRPr lang="en-US" altLang="zh-TW" sz="2000" b="0" dirty="0" smtClean="0">
              <a:ea typeface="微軟正黑體" pitchFamily="34" charset="-120"/>
            </a:endParaRPr>
          </a:p>
          <a:p>
            <a:pPr>
              <a:buNone/>
            </a:pPr>
            <a:endParaRPr lang="en-US" altLang="zh-TW" sz="2000" b="0" dirty="0" smtClean="0">
              <a:ea typeface="微軟正黑體" pitchFamily="34" charset="-120"/>
            </a:endParaRPr>
          </a:p>
          <a:p>
            <a:pPr>
              <a:buNone/>
            </a:pPr>
            <a:endParaRPr lang="en-US" altLang="zh-TW" sz="2000" b="0" dirty="0" smtClean="0">
              <a:ea typeface="微軟正黑體" pitchFamily="34" charset="-120"/>
            </a:endParaRPr>
          </a:p>
          <a:p>
            <a:pPr>
              <a:buNone/>
            </a:pPr>
            <a:endParaRPr lang="en-US" altLang="zh-TW" sz="2000" b="0" dirty="0" smtClean="0">
              <a:ea typeface="微軟正黑體" pitchFamily="34" charset="-120"/>
            </a:endParaRPr>
          </a:p>
          <a:p>
            <a:pPr>
              <a:buNone/>
            </a:pPr>
            <a:endParaRPr lang="en-US" altLang="zh-TW" sz="2000" b="0" dirty="0" smtClean="0">
              <a:ea typeface="微軟正黑體" pitchFamily="34" charset="-120"/>
            </a:endParaRPr>
          </a:p>
          <a:p>
            <a:pPr>
              <a:buNone/>
            </a:pPr>
            <a:endParaRPr lang="en-US" altLang="zh-TW" sz="2000" b="0" dirty="0" smtClean="0">
              <a:ea typeface="微軟正黑體" pitchFamily="34" charset="-120"/>
            </a:endParaRPr>
          </a:p>
        </p:txBody>
      </p:sp>
      <p:graphicFrame>
        <p:nvGraphicFramePr>
          <p:cNvPr id="11" name="表格 10"/>
          <p:cNvGraphicFramePr>
            <a:graphicFrameLocks noGrp="1"/>
          </p:cNvGraphicFramePr>
          <p:nvPr/>
        </p:nvGraphicFramePr>
        <p:xfrm>
          <a:off x="683568" y="3068960"/>
          <a:ext cx="7848872" cy="2926080"/>
        </p:xfrm>
        <a:graphic>
          <a:graphicData uri="http://schemas.openxmlformats.org/drawingml/2006/table">
            <a:tbl>
              <a:tblPr/>
              <a:tblGrid>
                <a:gridCol w="3924436"/>
                <a:gridCol w="3924436"/>
              </a:tblGrid>
              <a:tr h="365760">
                <a:tc>
                  <a:txBody>
                    <a:bodyPr/>
                    <a:lstStyle/>
                    <a:p>
                      <a:pPr algn="ctr"/>
                      <a:r>
                        <a:rPr lang="en-US" altLang="zh-TW" sz="1800" b="1" dirty="0" smtClean="0">
                          <a:solidFill>
                            <a:schemeClr val="bg2"/>
                          </a:solidFill>
                        </a:rPr>
                        <a:t>WebAccess V 7.0</a:t>
                      </a:r>
                      <a:endParaRPr lang="zh-TW" altLang="en-US" sz="1800" b="1" dirty="0">
                        <a:solidFill>
                          <a:schemeClr val="bg2"/>
                        </a:solidFill>
                        <a:latin typeface="微軟正黑體" pitchFamily="34" charset="-120"/>
                        <a:ea typeface="微軟正黑體" pitchFamily="34" charset="-120"/>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800" b="1" dirty="0" smtClean="0">
                          <a:solidFill>
                            <a:schemeClr val="bg2"/>
                          </a:solidFill>
                          <a:effectLst>
                            <a:outerShdw blurRad="38100" dist="38100" dir="2700000" algn="tl">
                              <a:srgbClr val="000000">
                                <a:alpha val="43137"/>
                              </a:srgbClr>
                            </a:outerShdw>
                          </a:effectLst>
                        </a:rPr>
                        <a:t>WebAccess V 7.1</a:t>
                      </a:r>
                      <a:endParaRPr lang="zh-TW" altLang="en-US" sz="1800" b="1" dirty="0" smtClean="0">
                        <a:solidFill>
                          <a:schemeClr val="bg2"/>
                        </a:solidFill>
                        <a:effectLst>
                          <a:outerShdw blurRad="38100" dist="38100" dir="2700000" algn="tl">
                            <a:srgbClr val="000000">
                              <a:alpha val="43137"/>
                            </a:srgbClr>
                          </a:outerShdw>
                        </a:effectLst>
                        <a:latin typeface="微軟正黑體" pitchFamily="34" charset="-120"/>
                        <a:ea typeface="微軟正黑體" pitchFamily="34" charset="-120"/>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6576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400" b="0" i="0" u="none" strike="noStrike" dirty="0" smtClean="0">
                          <a:solidFill>
                            <a:schemeClr val="bg2"/>
                          </a:solidFill>
                          <a:latin typeface="微軟正黑體" pitchFamily="34" charset="-120"/>
                          <a:ea typeface="微軟正黑體" pitchFamily="34" charset="-120"/>
                        </a:rPr>
                        <a:t>Webaccess-70-AE</a:t>
                      </a:r>
                      <a:endParaRPr lang="en-US" sz="1400" b="0" i="0" u="none" strike="noStrike" dirty="0">
                        <a:solidFill>
                          <a:schemeClr val="bg2"/>
                        </a:solidFill>
                        <a:latin typeface="微軟正黑體" pitchFamily="34" charset="-120"/>
                        <a:ea typeface="微軟正黑體" pitchFamily="34" charset="-12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TW" sz="1400" b="0" i="0" u="none" strike="noStrike" dirty="0" smtClean="0">
                          <a:solidFill>
                            <a:schemeClr val="bg2"/>
                          </a:solidFill>
                          <a:effectLst/>
                          <a:latin typeface="微軟正黑體" pitchFamily="34" charset="-120"/>
                          <a:ea typeface="微軟正黑體" pitchFamily="34" charset="-120"/>
                        </a:rPr>
                        <a:t>No</a:t>
                      </a:r>
                      <a:endParaRPr lang="en-US" sz="1400" b="0" i="0" u="none" strike="noStrike" dirty="0">
                        <a:solidFill>
                          <a:schemeClr val="bg2"/>
                        </a:solidFill>
                        <a:effectLst/>
                        <a:latin typeface="微軟正黑體" pitchFamily="34" charset="-120"/>
                        <a:ea typeface="微軟正黑體" pitchFamily="34" charset="-12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65760">
                <a:tc>
                  <a:txBody>
                    <a:bodyPr/>
                    <a:lstStyle/>
                    <a:p>
                      <a:pPr algn="ctr" fontAlgn="b"/>
                      <a:r>
                        <a:rPr lang="en-US" sz="1400" u="none" strike="noStrike" dirty="0" smtClean="0">
                          <a:solidFill>
                            <a:schemeClr val="bg2"/>
                          </a:solidFill>
                        </a:rPr>
                        <a:t>968W0070P0 (150 tags)</a:t>
                      </a:r>
                      <a:endParaRPr lang="en-US" sz="1400" b="0" i="0" u="none" strike="noStrike" dirty="0">
                        <a:solidFill>
                          <a:schemeClr val="bg2"/>
                        </a:solidFill>
                        <a:latin typeface="微軟正黑體" pitchFamily="34" charset="-120"/>
                        <a:ea typeface="微軟正黑體" pitchFamily="34" charset="-12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u="none" strike="noStrike" dirty="0" smtClean="0">
                          <a:solidFill>
                            <a:schemeClr val="bg2"/>
                          </a:solidFill>
                          <a:effectLst/>
                        </a:rPr>
                        <a:t>WA-P71-U075E </a:t>
                      </a:r>
                      <a:r>
                        <a:rPr lang="en-US" altLang="zh-TW" sz="1400" u="none" strike="noStrike" dirty="0" smtClean="0">
                          <a:solidFill>
                            <a:schemeClr val="bg2"/>
                          </a:solidFill>
                          <a:effectLst/>
                        </a:rPr>
                        <a:t>(75 tags)</a:t>
                      </a:r>
                      <a:endParaRPr lang="en-US" sz="1400" b="0" i="0" u="none" strike="noStrike" dirty="0">
                        <a:solidFill>
                          <a:schemeClr val="bg2"/>
                        </a:solidFill>
                        <a:effectLst/>
                        <a:latin typeface="微軟正黑體" pitchFamily="34" charset="-120"/>
                        <a:ea typeface="微軟正黑體" pitchFamily="34" charset="-12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6576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400" u="none" strike="noStrike" dirty="0" smtClean="0">
                          <a:solidFill>
                            <a:schemeClr val="bg2"/>
                          </a:solidFill>
                        </a:rPr>
                        <a:t>968W0070P1 </a:t>
                      </a:r>
                      <a:r>
                        <a:rPr lang="en-US" altLang="zh-TW" sz="1400" u="none" strike="noStrike" dirty="0" smtClean="0">
                          <a:solidFill>
                            <a:schemeClr val="bg2"/>
                          </a:solidFill>
                        </a:rPr>
                        <a:t>(300 tags)</a:t>
                      </a:r>
                      <a:endParaRPr lang="en-US" altLang="zh-TW" sz="1400" b="0" i="0" u="none" strike="noStrike" dirty="0" smtClean="0">
                        <a:solidFill>
                          <a:schemeClr val="bg2"/>
                        </a:solidFill>
                        <a:latin typeface="微軟正黑體" pitchFamily="34" charset="-120"/>
                        <a:ea typeface="微軟正黑體" pitchFamily="34" charset="-12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u="none" strike="noStrike" dirty="0" smtClean="0">
                          <a:solidFill>
                            <a:schemeClr val="bg2"/>
                          </a:solidFill>
                          <a:effectLst/>
                        </a:rPr>
                        <a:t>  WA-P71-U300E </a:t>
                      </a:r>
                      <a:r>
                        <a:rPr lang="en-US" altLang="zh-TW" sz="1400" u="none" strike="noStrike" dirty="0" smtClean="0">
                          <a:solidFill>
                            <a:schemeClr val="bg2"/>
                          </a:solidFill>
                          <a:effectLst/>
                        </a:rPr>
                        <a:t>(300 tags)</a:t>
                      </a:r>
                      <a:endParaRPr lang="en-US" sz="1400" b="0" i="0" u="none" strike="noStrike" dirty="0">
                        <a:solidFill>
                          <a:schemeClr val="bg2"/>
                        </a:solidFill>
                        <a:effectLst/>
                        <a:latin typeface="微軟正黑體" pitchFamily="34" charset="-120"/>
                        <a:ea typeface="微軟正黑體" pitchFamily="34" charset="-12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6576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400" u="none" strike="noStrike" dirty="0" smtClean="0">
                          <a:solidFill>
                            <a:schemeClr val="bg2"/>
                          </a:solidFill>
                        </a:rPr>
                        <a:t>968W0070P2 </a:t>
                      </a:r>
                      <a:r>
                        <a:rPr lang="en-US" altLang="zh-TW" sz="1400" u="none" strike="noStrike" dirty="0" smtClean="0">
                          <a:solidFill>
                            <a:schemeClr val="bg2"/>
                          </a:solidFill>
                        </a:rPr>
                        <a:t>(600 tags)</a:t>
                      </a:r>
                      <a:endParaRPr lang="en-US" altLang="zh-TW" sz="1400" b="0" i="0" u="none" strike="noStrike" dirty="0" smtClean="0">
                        <a:solidFill>
                          <a:schemeClr val="bg2"/>
                        </a:solidFill>
                        <a:latin typeface="微軟正黑體" pitchFamily="34" charset="-120"/>
                        <a:ea typeface="微軟正黑體" pitchFamily="34" charset="-12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u="none" strike="noStrike" dirty="0" smtClean="0">
                          <a:solidFill>
                            <a:schemeClr val="bg2"/>
                          </a:solidFill>
                          <a:effectLst/>
                        </a:rPr>
                        <a:t>  WA-P71-U600E </a:t>
                      </a:r>
                      <a:r>
                        <a:rPr lang="en-US" altLang="zh-TW" sz="1400" u="none" strike="noStrike" dirty="0" smtClean="0">
                          <a:solidFill>
                            <a:schemeClr val="bg2"/>
                          </a:solidFill>
                          <a:effectLst/>
                        </a:rPr>
                        <a:t>(600 tags)</a:t>
                      </a:r>
                      <a:endParaRPr lang="en-US" sz="1400" b="0" i="0" u="none" strike="noStrike" dirty="0">
                        <a:solidFill>
                          <a:schemeClr val="bg2"/>
                        </a:solidFill>
                        <a:effectLst/>
                        <a:latin typeface="微軟正黑體" pitchFamily="34" charset="-120"/>
                        <a:ea typeface="微軟正黑體" pitchFamily="34" charset="-12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6576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400" u="none" strike="noStrike" dirty="0" smtClean="0">
                          <a:solidFill>
                            <a:schemeClr val="bg2"/>
                          </a:solidFill>
                        </a:rPr>
                        <a:t>  968W0070P3 </a:t>
                      </a:r>
                      <a:r>
                        <a:rPr lang="en-US" altLang="zh-TW" sz="1400" u="none" strike="noStrike" dirty="0" smtClean="0">
                          <a:solidFill>
                            <a:schemeClr val="bg2"/>
                          </a:solidFill>
                        </a:rPr>
                        <a:t>(1200 tags)</a:t>
                      </a:r>
                      <a:endParaRPr lang="en-US" altLang="zh-TW" sz="1400" b="0" i="0" u="none" strike="noStrike" dirty="0" smtClean="0">
                        <a:solidFill>
                          <a:schemeClr val="bg2"/>
                        </a:solidFill>
                        <a:latin typeface="微軟正黑體" pitchFamily="34" charset="-120"/>
                        <a:ea typeface="微軟正黑體" pitchFamily="34" charset="-12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u="none" strike="noStrike" dirty="0" smtClean="0">
                          <a:solidFill>
                            <a:schemeClr val="bg2"/>
                          </a:solidFill>
                          <a:effectLst/>
                        </a:rPr>
                        <a:t>     WA-P71-U15HE </a:t>
                      </a:r>
                      <a:r>
                        <a:rPr lang="en-US" altLang="zh-TW" sz="1400" u="none" strike="noStrike" dirty="0" smtClean="0">
                          <a:solidFill>
                            <a:schemeClr val="bg2"/>
                          </a:solidFill>
                          <a:effectLst/>
                        </a:rPr>
                        <a:t>(1500 tags)</a:t>
                      </a:r>
                      <a:endParaRPr lang="en-US" sz="1400" b="0" i="0" u="none" strike="noStrike" dirty="0">
                        <a:solidFill>
                          <a:schemeClr val="bg2"/>
                        </a:solidFill>
                        <a:effectLst/>
                        <a:latin typeface="微軟正黑體" pitchFamily="34" charset="-120"/>
                        <a:ea typeface="微軟正黑體" pitchFamily="34" charset="-12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6576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400" u="none" strike="noStrike" dirty="0" smtClean="0">
                          <a:solidFill>
                            <a:schemeClr val="bg2"/>
                          </a:solidFill>
                        </a:rPr>
                        <a:t>  968W0070P4 </a:t>
                      </a:r>
                      <a:r>
                        <a:rPr lang="en-US" altLang="zh-TW" sz="1400" u="none" strike="noStrike" dirty="0" smtClean="0">
                          <a:solidFill>
                            <a:schemeClr val="bg2"/>
                          </a:solidFill>
                        </a:rPr>
                        <a:t>(5000 tags)</a:t>
                      </a:r>
                      <a:endParaRPr lang="en-US" altLang="zh-TW" sz="1400" b="0" i="0" u="none" strike="noStrike" dirty="0" smtClean="0">
                        <a:solidFill>
                          <a:schemeClr val="bg2"/>
                        </a:solidFill>
                        <a:latin typeface="微軟正黑體" pitchFamily="34" charset="-120"/>
                        <a:ea typeface="微軟正黑體" pitchFamily="34" charset="-12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u="none" strike="noStrike" dirty="0" smtClean="0">
                          <a:solidFill>
                            <a:schemeClr val="bg2"/>
                          </a:solidFill>
                          <a:effectLst/>
                        </a:rPr>
                        <a:t>     WA-P71-U50HE </a:t>
                      </a:r>
                      <a:r>
                        <a:rPr lang="en-US" altLang="zh-TW" sz="1400" u="none" strike="noStrike" dirty="0" smtClean="0">
                          <a:solidFill>
                            <a:schemeClr val="bg2"/>
                          </a:solidFill>
                          <a:effectLst/>
                        </a:rPr>
                        <a:t>(5000 tags)</a:t>
                      </a:r>
                      <a:endParaRPr lang="en-US" sz="1400" b="0" i="0" u="none" strike="noStrike" dirty="0">
                        <a:solidFill>
                          <a:schemeClr val="bg2"/>
                        </a:solidFill>
                        <a:effectLst/>
                        <a:latin typeface="微軟正黑體" pitchFamily="34" charset="-120"/>
                        <a:ea typeface="微軟正黑體" pitchFamily="34" charset="-12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65760">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400" u="none" strike="noStrike" dirty="0" smtClean="0">
                          <a:solidFill>
                            <a:schemeClr val="bg2"/>
                          </a:solidFill>
                        </a:rPr>
                        <a:t>    968W0070P5 </a:t>
                      </a:r>
                      <a:r>
                        <a:rPr lang="en-US" altLang="zh-TW" sz="1400" u="none" strike="noStrike" dirty="0" smtClean="0">
                          <a:solidFill>
                            <a:schemeClr val="bg2"/>
                          </a:solidFill>
                        </a:rPr>
                        <a:t>(20000 tags)</a:t>
                      </a:r>
                      <a:endParaRPr lang="en-US" altLang="zh-TW" sz="1400" b="0" i="0" u="none" strike="noStrike" dirty="0" smtClean="0">
                        <a:solidFill>
                          <a:schemeClr val="bg2"/>
                        </a:solidFill>
                        <a:latin typeface="微軟正黑體" pitchFamily="34" charset="-120"/>
                        <a:ea typeface="微軟正黑體" pitchFamily="34" charset="-12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u="none" strike="noStrike" dirty="0" smtClean="0">
                          <a:solidFill>
                            <a:schemeClr val="bg2"/>
                          </a:solidFill>
                          <a:effectLst/>
                        </a:rPr>
                        <a:t>       WA-P71-U20KE </a:t>
                      </a:r>
                      <a:r>
                        <a:rPr lang="en-US" altLang="zh-TW" sz="1400" u="none" strike="noStrike" dirty="0" smtClean="0">
                          <a:solidFill>
                            <a:schemeClr val="bg2"/>
                          </a:solidFill>
                          <a:effectLst/>
                        </a:rPr>
                        <a:t>(20000 tags)</a:t>
                      </a:r>
                      <a:endParaRPr lang="en-US" sz="1400" b="0" i="0" u="none" strike="noStrike" dirty="0">
                        <a:solidFill>
                          <a:schemeClr val="bg2"/>
                        </a:solidFill>
                        <a:effectLst/>
                        <a:latin typeface="微軟正黑體" pitchFamily="34" charset="-120"/>
                        <a:ea typeface="微軟正黑體" pitchFamily="34" charset="-120"/>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bl>
          </a:graphicData>
        </a:graphic>
      </p:graphicFrame>
      <p:pic>
        <p:nvPicPr>
          <p:cNvPr id="26628" name="Picture 4" descr="https://encrypted-tbn2.gstatic.com/images?q=tbn:ANd9GcTyKipHg0OssfqC86VFrUAVGdypQ-oXdIGbPPI4GRdbw13CHrFV"/>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12360" y="3717032"/>
            <a:ext cx="576064" cy="576064"/>
          </a:xfrm>
          <a:prstGeom prst="rect">
            <a:avLst/>
          </a:prstGeom>
          <a:noFill/>
        </p:spPr>
      </p:pic>
      <p:pic>
        <p:nvPicPr>
          <p:cNvPr id="26630" name="Picture 6" descr="https://encrypted-tbn1.gstatic.com/images?q=tbn:ANd9GcT856KM1euiczTOzZYKwWTo-g5TnIpCUP6yoQD3q5zY0_KLHj8sG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07904" y="3410337"/>
            <a:ext cx="504056" cy="450711"/>
          </a:xfrm>
          <a:prstGeom prst="rect">
            <a:avLst/>
          </a:prstGeom>
          <a:noFill/>
        </p:spPr>
      </p:pic>
      <p:pic>
        <p:nvPicPr>
          <p:cNvPr id="18" name="Picture 6" descr="https://encrypted-tbn1.gstatic.com/images?q=tbn:ANd9GcT856KM1euiczTOzZYKwWTo-g5TnIpCUP6yoQD3q5zY0_KLHj8sG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07904" y="3789040"/>
            <a:ext cx="504056" cy="450711"/>
          </a:xfrm>
          <a:prstGeom prst="rect">
            <a:avLst/>
          </a:prstGeom>
          <a:noFill/>
        </p:spPr>
      </p:pic>
      <p:pic>
        <p:nvPicPr>
          <p:cNvPr id="19" name="Picture 6" descr="https://encrypted-tbn1.gstatic.com/images?q=tbn:ANd9GcT856KM1euiczTOzZYKwWTo-g5TnIpCUP6yoQD3q5zY0_KLHj8sG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07904" y="4869160"/>
            <a:ext cx="504056" cy="450711"/>
          </a:xfrm>
          <a:prstGeom prst="rect">
            <a:avLst/>
          </a:prstGeom>
          <a:noFill/>
        </p:spPr>
      </p:pic>
      <p:pic>
        <p:nvPicPr>
          <p:cNvPr id="20" name="Picture 4" descr="https://encrypted-tbn2.gstatic.com/images?q=tbn:ANd9GcTyKipHg0OssfqC86VFrUAVGdypQ-oXdIGbPPI4GRdbw13CHrFV"/>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12360" y="4797152"/>
            <a:ext cx="576064" cy="576064"/>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p:nvPr/>
        </p:nvSpPr>
        <p:spPr>
          <a:xfrm>
            <a:off x="360000" y="0"/>
            <a:ext cx="2016224" cy="1224000"/>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10"/>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6" name="Rectangle 11"/>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12"/>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14"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sp>
        <p:nvSpPr>
          <p:cNvPr id="9" name="Rectangle 15"/>
          <p:cNvSpPr/>
          <p:nvPr/>
        </p:nvSpPr>
        <p:spPr>
          <a:xfrm>
            <a:off x="2627784" y="303620"/>
            <a:ext cx="6516216" cy="646331"/>
          </a:xfrm>
          <a:prstGeom prst="rect">
            <a:avLst/>
          </a:prstGeom>
        </p:spPr>
        <p:txBody>
          <a:bodyPr wrap="square">
            <a:spAutoFit/>
          </a:bodyPr>
          <a:lstStyle/>
          <a:p>
            <a:r>
              <a:rPr lang="ru-RU" altLang="zh-TW" sz="3600" dirty="0" smtClean="0">
                <a:solidFill>
                  <a:srgbClr val="143A87"/>
                </a:solidFill>
                <a:ea typeface="微軟正黑體" pitchFamily="34" charset="-120"/>
                <a:cs typeface="Abadi MT Condensed Extra Bold"/>
              </a:rPr>
              <a:t>Апгрейд лицензия</a:t>
            </a:r>
            <a:endParaRPr lang="zh-TW" altLang="en-US" sz="3600" dirty="0">
              <a:solidFill>
                <a:srgbClr val="143A87"/>
              </a:solidFill>
              <a:ea typeface="微軟正黑體" pitchFamily="34" charset="-120"/>
              <a:cs typeface="Abadi MT Condensed Extra Bold"/>
            </a:endParaRPr>
          </a:p>
        </p:txBody>
      </p:sp>
      <p:sp>
        <p:nvSpPr>
          <p:cNvPr id="10" name="TextBox 18"/>
          <p:cNvSpPr txBox="1"/>
          <p:nvPr/>
        </p:nvSpPr>
        <p:spPr>
          <a:xfrm>
            <a:off x="360000" y="1038126"/>
            <a:ext cx="2016232" cy="443001"/>
          </a:xfrm>
          <a:prstGeom prst="rect">
            <a:avLst/>
          </a:prstGeom>
          <a:solidFill>
            <a:srgbClr val="CE2E0A"/>
          </a:solidFill>
        </p:spPr>
        <p:txBody>
          <a:bodyPr wrap="square" tIns="0" bIns="36000" rtlCol="0" anchor="ctr" anchorCtr="0">
            <a:spAutoFit/>
          </a:bodyPr>
          <a:lstStyle/>
          <a:p>
            <a:pPr algn="ctr">
              <a:lnSpc>
                <a:spcPts val="3500"/>
              </a:lnSpc>
              <a:spcBef>
                <a:spcPts val="3000"/>
              </a:spcBef>
              <a:spcAft>
                <a:spcPts val="2400"/>
              </a:spcAft>
            </a:pPr>
            <a:r>
              <a:rPr lang="ru-RU" altLang="zh-TW" sz="2400" dirty="0" smtClean="0">
                <a:ea typeface="Tahoma" pitchFamily="34" charset="0"/>
                <a:cs typeface="Tahoma" pitchFamily="34" charset="0"/>
              </a:rPr>
              <a:t>Апгрейд</a:t>
            </a:r>
            <a:endParaRPr lang="en-US" altLang="zh-TW" sz="2400" dirty="0" smtClean="0">
              <a:ea typeface="Tahoma" pitchFamily="34" charset="0"/>
              <a:cs typeface="Tahoma" pitchFamily="34" charset="0"/>
            </a:endParaRPr>
          </a:p>
        </p:txBody>
      </p:sp>
      <p:sp>
        <p:nvSpPr>
          <p:cNvPr id="12" name="矩形 11"/>
          <p:cNvSpPr/>
          <p:nvPr/>
        </p:nvSpPr>
        <p:spPr>
          <a:xfrm>
            <a:off x="539552" y="1628800"/>
            <a:ext cx="8532440" cy="3508653"/>
          </a:xfrm>
          <a:prstGeom prst="rect">
            <a:avLst/>
          </a:prstGeom>
        </p:spPr>
        <p:txBody>
          <a:bodyPr wrap="square">
            <a:spAutoFit/>
          </a:bodyPr>
          <a:lstStyle/>
          <a:p>
            <a:r>
              <a:rPr lang="ru-RU" altLang="zh-TW" sz="2400" dirty="0" smtClean="0">
                <a:solidFill>
                  <a:srgbClr val="221E1F"/>
                </a:solidFill>
                <a:ea typeface="微軟正黑體" pitchFamily="34" charset="-120"/>
              </a:rPr>
              <a:t>Возможен апгрейд существующей лицензии. «Добавки» </a:t>
            </a:r>
            <a:r>
              <a:rPr lang="en-US" altLang="zh-TW" sz="2400" dirty="0" smtClean="0">
                <a:solidFill>
                  <a:srgbClr val="221E1F"/>
                </a:solidFill>
                <a:ea typeface="微軟正黑體" pitchFamily="34" charset="-120"/>
              </a:rPr>
              <a:t>75,</a:t>
            </a:r>
            <a:r>
              <a:rPr lang="zh-TW" altLang="en-US" sz="2400" dirty="0" smtClean="0">
                <a:solidFill>
                  <a:srgbClr val="221E1F"/>
                </a:solidFill>
                <a:ea typeface="微軟正黑體" pitchFamily="34" charset="-120"/>
              </a:rPr>
              <a:t> </a:t>
            </a:r>
            <a:r>
              <a:rPr lang="en-US" altLang="zh-TW" sz="2400" dirty="0" smtClean="0">
                <a:solidFill>
                  <a:srgbClr val="221E1F"/>
                </a:solidFill>
                <a:ea typeface="微軟正黑體" pitchFamily="34" charset="-120"/>
              </a:rPr>
              <a:t>300,</a:t>
            </a:r>
            <a:r>
              <a:rPr lang="zh-TW" altLang="en-US" sz="2400" dirty="0" smtClean="0">
                <a:solidFill>
                  <a:srgbClr val="221E1F"/>
                </a:solidFill>
                <a:ea typeface="微軟正黑體" pitchFamily="34" charset="-120"/>
              </a:rPr>
              <a:t> </a:t>
            </a:r>
            <a:r>
              <a:rPr lang="en-US" altLang="zh-TW" sz="2400" dirty="0" smtClean="0">
                <a:solidFill>
                  <a:srgbClr val="221E1F"/>
                </a:solidFill>
                <a:ea typeface="微軟正黑體" pitchFamily="34" charset="-120"/>
              </a:rPr>
              <a:t>600,</a:t>
            </a:r>
            <a:r>
              <a:rPr lang="zh-TW" altLang="en-US" sz="2400" dirty="0" smtClean="0">
                <a:solidFill>
                  <a:srgbClr val="221E1F"/>
                </a:solidFill>
                <a:ea typeface="微軟正黑體" pitchFamily="34" charset="-120"/>
              </a:rPr>
              <a:t> </a:t>
            </a:r>
            <a:r>
              <a:rPr lang="en-US" altLang="zh-TW" sz="2400" dirty="0" smtClean="0">
                <a:solidFill>
                  <a:srgbClr val="221E1F"/>
                </a:solidFill>
                <a:ea typeface="微軟正黑體" pitchFamily="34" charset="-120"/>
              </a:rPr>
              <a:t>1500</a:t>
            </a:r>
            <a:r>
              <a:rPr lang="ru-RU" altLang="zh-TW" sz="2400" dirty="0" smtClean="0">
                <a:solidFill>
                  <a:srgbClr val="221E1F"/>
                </a:solidFill>
                <a:ea typeface="微軟正黑體" pitchFamily="34" charset="-120"/>
              </a:rPr>
              <a:t> или</a:t>
            </a:r>
            <a:r>
              <a:rPr lang="en-US" altLang="zh-TW" sz="2400" dirty="0" smtClean="0">
                <a:solidFill>
                  <a:srgbClr val="221E1F"/>
                </a:solidFill>
                <a:ea typeface="微軟正黑體" pitchFamily="34" charset="-120"/>
              </a:rPr>
              <a:t> 5000</a:t>
            </a:r>
            <a:r>
              <a:rPr lang="zh-TW" altLang="en-US" sz="2400" dirty="0" smtClean="0">
                <a:solidFill>
                  <a:srgbClr val="221E1F"/>
                </a:solidFill>
                <a:ea typeface="微軟正黑體" pitchFamily="34" charset="-120"/>
              </a:rPr>
              <a:t> </a:t>
            </a:r>
            <a:r>
              <a:rPr lang="ru-RU" altLang="zh-TW" sz="2400" dirty="0" smtClean="0">
                <a:solidFill>
                  <a:srgbClr val="221E1F"/>
                </a:solidFill>
                <a:ea typeface="微軟正黑體" pitchFamily="34" charset="-120"/>
              </a:rPr>
              <a:t>тэгов.</a:t>
            </a:r>
            <a:endParaRPr lang="en-US" altLang="zh-TW" sz="2400" dirty="0" smtClean="0">
              <a:solidFill>
                <a:srgbClr val="221E1F"/>
              </a:solidFill>
              <a:ea typeface="微軟正黑體" pitchFamily="34" charset="-120"/>
            </a:endParaRPr>
          </a:p>
          <a:p>
            <a:r>
              <a:rPr lang="ru-RU" altLang="zh-TW" sz="2400" b="1" dirty="0" smtClean="0">
                <a:solidFill>
                  <a:srgbClr val="FF0000"/>
                </a:solidFill>
                <a:ea typeface="微軟正黑體" pitchFamily="34" charset="-120"/>
              </a:rPr>
              <a:t>Пример</a:t>
            </a:r>
            <a:r>
              <a:rPr lang="zh-TW" altLang="en-US" sz="2400" b="1" dirty="0" smtClean="0">
                <a:solidFill>
                  <a:srgbClr val="FF0000"/>
                </a:solidFill>
                <a:ea typeface="微軟正黑體" pitchFamily="34" charset="-120"/>
              </a:rPr>
              <a:t>：</a:t>
            </a:r>
            <a:r>
              <a:rPr lang="en-US" altLang="zh-TW" sz="2400" b="1" dirty="0" smtClean="0">
                <a:solidFill>
                  <a:srgbClr val="FF0000"/>
                </a:solidFill>
                <a:ea typeface="微軟正黑體" pitchFamily="34" charset="-120"/>
              </a:rPr>
              <a:t> WA-P71-</a:t>
            </a:r>
            <a:r>
              <a:rPr lang="zh-TW" altLang="en-US" sz="2400" b="1" dirty="0" smtClean="0">
                <a:solidFill>
                  <a:srgbClr val="FF0000"/>
                </a:solidFill>
                <a:ea typeface="微軟正黑體" pitchFamily="34" charset="-120"/>
              </a:rPr>
              <a:t>Ｕ</a:t>
            </a:r>
            <a:r>
              <a:rPr lang="en-US" altLang="zh-TW" sz="2400" b="1" dirty="0" smtClean="0">
                <a:solidFill>
                  <a:srgbClr val="FF0000"/>
                </a:solidFill>
                <a:ea typeface="微軟正黑體" pitchFamily="34" charset="-120"/>
              </a:rPr>
              <a:t>600E</a:t>
            </a:r>
            <a:r>
              <a:rPr lang="zh-TW" altLang="en-US" sz="2400" b="1" dirty="0" smtClean="0">
                <a:solidFill>
                  <a:srgbClr val="FF0000"/>
                </a:solidFill>
                <a:ea typeface="微軟正黑體" pitchFamily="34" charset="-120"/>
              </a:rPr>
              <a:t>＋</a:t>
            </a:r>
            <a:r>
              <a:rPr lang="en-US" altLang="zh-TW" sz="2400" b="1" dirty="0" smtClean="0">
                <a:solidFill>
                  <a:srgbClr val="FF0000"/>
                </a:solidFill>
                <a:ea typeface="微軟正黑體" pitchFamily="34" charset="-120"/>
              </a:rPr>
              <a:t> WA-P71-X075E = 675 </a:t>
            </a:r>
            <a:r>
              <a:rPr lang="ru-RU" altLang="zh-TW" sz="2400" b="1" dirty="0" smtClean="0">
                <a:solidFill>
                  <a:srgbClr val="FF0000"/>
                </a:solidFill>
                <a:ea typeface="微軟正黑體" pitchFamily="34" charset="-120"/>
              </a:rPr>
              <a:t>тэгов</a:t>
            </a:r>
            <a:endParaRPr lang="en-US" altLang="zh-TW" sz="2400" b="1" dirty="0" smtClean="0">
              <a:solidFill>
                <a:srgbClr val="FF0000"/>
              </a:solidFill>
              <a:ea typeface="微軟正黑體" pitchFamily="34" charset="-120"/>
            </a:endParaRPr>
          </a:p>
          <a:p>
            <a:r>
              <a:rPr lang="en-US" altLang="zh-TW" sz="2400" b="1" dirty="0" smtClean="0">
                <a:solidFill>
                  <a:srgbClr val="FF0000"/>
                </a:solidFill>
                <a:ea typeface="微軟正黑體" pitchFamily="34" charset="-120"/>
              </a:rPr>
              <a:t>      </a:t>
            </a:r>
            <a:r>
              <a:rPr lang="ru-RU" altLang="zh-TW" sz="2400" b="1" dirty="0" smtClean="0">
                <a:solidFill>
                  <a:srgbClr val="FF0000"/>
                </a:solidFill>
                <a:ea typeface="微軟正黑體" pitchFamily="34" charset="-120"/>
              </a:rPr>
              <a:t>             </a:t>
            </a:r>
            <a:r>
              <a:rPr lang="en-US" altLang="zh-TW" sz="2400" b="1" dirty="0" smtClean="0">
                <a:solidFill>
                  <a:srgbClr val="FF0000"/>
                </a:solidFill>
                <a:ea typeface="微軟正黑體" pitchFamily="34" charset="-120"/>
              </a:rPr>
              <a:t>  </a:t>
            </a:r>
            <a:r>
              <a:rPr lang="zh-TW" altLang="en-US" sz="2400" b="1" dirty="0" smtClean="0">
                <a:solidFill>
                  <a:srgbClr val="FF0000"/>
                </a:solidFill>
                <a:ea typeface="微軟正黑體" pitchFamily="34" charset="-120"/>
              </a:rPr>
              <a:t>  </a:t>
            </a:r>
            <a:r>
              <a:rPr lang="en-US" altLang="zh-TW" sz="2000" dirty="0" smtClean="0">
                <a:solidFill>
                  <a:srgbClr val="221E1F"/>
                </a:solidFill>
                <a:ea typeface="微軟正黑體" pitchFamily="34" charset="-120"/>
              </a:rPr>
              <a:t>( </a:t>
            </a:r>
            <a:r>
              <a:rPr lang="ru-RU" altLang="zh-TW" sz="2000" dirty="0" smtClean="0">
                <a:solidFill>
                  <a:srgbClr val="221E1F"/>
                </a:solidFill>
                <a:ea typeface="微軟正黑體" pitchFamily="34" charset="-120"/>
              </a:rPr>
              <a:t>Основная</a:t>
            </a:r>
            <a:r>
              <a:rPr lang="zh-TW" altLang="en-US" sz="2000" dirty="0" smtClean="0">
                <a:solidFill>
                  <a:srgbClr val="221E1F"/>
                </a:solidFill>
                <a:ea typeface="微軟正黑體" pitchFamily="34" charset="-120"/>
              </a:rPr>
              <a:t> </a:t>
            </a:r>
            <a:r>
              <a:rPr lang="en-US" altLang="zh-TW" sz="2000" dirty="0" smtClean="0">
                <a:solidFill>
                  <a:srgbClr val="221E1F"/>
                </a:solidFill>
                <a:ea typeface="微軟正黑體" pitchFamily="34" charset="-120"/>
              </a:rPr>
              <a:t>)</a:t>
            </a:r>
            <a:r>
              <a:rPr lang="ru-RU" altLang="zh-TW" sz="2000" dirty="0" smtClean="0">
                <a:solidFill>
                  <a:srgbClr val="221E1F"/>
                </a:solidFill>
                <a:ea typeface="微軟正黑體" pitchFamily="34" charset="-120"/>
              </a:rPr>
              <a:t>     </a:t>
            </a:r>
            <a:r>
              <a:rPr lang="zh-TW" altLang="en-US" sz="2000" dirty="0" smtClean="0">
                <a:solidFill>
                  <a:srgbClr val="221E1F"/>
                </a:solidFill>
                <a:ea typeface="微軟正黑體" pitchFamily="34" charset="-120"/>
              </a:rPr>
              <a:t> </a:t>
            </a:r>
            <a:r>
              <a:rPr lang="en-US" altLang="zh-TW" sz="2000" dirty="0" smtClean="0">
                <a:solidFill>
                  <a:srgbClr val="221E1F"/>
                </a:solidFill>
                <a:ea typeface="微軟正黑體" pitchFamily="34" charset="-120"/>
              </a:rPr>
              <a:t>+ </a:t>
            </a:r>
            <a:r>
              <a:rPr lang="ru-RU" altLang="zh-TW" sz="2000" dirty="0" smtClean="0">
                <a:solidFill>
                  <a:srgbClr val="221E1F"/>
                </a:solidFill>
                <a:ea typeface="微軟正黑體" pitchFamily="34" charset="-120"/>
              </a:rPr>
              <a:t>    </a:t>
            </a:r>
            <a:r>
              <a:rPr lang="en-US" altLang="zh-TW" sz="2000" dirty="0" smtClean="0">
                <a:solidFill>
                  <a:srgbClr val="221E1F"/>
                </a:solidFill>
                <a:ea typeface="微軟正黑體" pitchFamily="34" charset="-120"/>
              </a:rPr>
              <a:t>(</a:t>
            </a:r>
            <a:r>
              <a:rPr lang="ru-RU" altLang="zh-TW" sz="2000" dirty="0">
                <a:solidFill>
                  <a:srgbClr val="221E1F"/>
                </a:solidFill>
                <a:ea typeface="微軟正黑體" pitchFamily="34" charset="-120"/>
              </a:rPr>
              <a:t> </a:t>
            </a:r>
            <a:r>
              <a:rPr lang="ru-RU" altLang="zh-TW" sz="2000" dirty="0" smtClean="0">
                <a:solidFill>
                  <a:srgbClr val="221E1F"/>
                </a:solidFill>
                <a:ea typeface="微軟正黑體" pitchFamily="34" charset="-120"/>
              </a:rPr>
              <a:t>Апгрейд </a:t>
            </a:r>
            <a:r>
              <a:rPr lang="en-US" altLang="zh-TW" sz="2000" dirty="0" smtClean="0">
                <a:solidFill>
                  <a:srgbClr val="221E1F"/>
                </a:solidFill>
                <a:ea typeface="微軟正黑體" pitchFamily="34" charset="-120"/>
              </a:rPr>
              <a:t>)</a:t>
            </a:r>
          </a:p>
          <a:p>
            <a:pPr>
              <a:buFont typeface="Arial" pitchFamily="34" charset="0"/>
              <a:buChar char="•"/>
            </a:pPr>
            <a:endParaRPr lang="en-US" altLang="zh-TW" dirty="0" smtClean="0">
              <a:solidFill>
                <a:srgbClr val="221E1F"/>
              </a:solidFill>
              <a:ea typeface="微軟正黑體" pitchFamily="34" charset="-120"/>
            </a:endParaRPr>
          </a:p>
          <a:p>
            <a:pPr>
              <a:buFont typeface="Arial" pitchFamily="34" charset="0"/>
              <a:buChar char="•"/>
            </a:pPr>
            <a:endParaRPr lang="en-US" altLang="zh-TW" dirty="0" smtClean="0">
              <a:solidFill>
                <a:srgbClr val="221E1F"/>
              </a:solidFill>
              <a:ea typeface="微軟正黑體" pitchFamily="34" charset="-120"/>
            </a:endParaRPr>
          </a:p>
          <a:p>
            <a:pPr>
              <a:buFont typeface="Arial" pitchFamily="34" charset="0"/>
              <a:buChar char="•"/>
            </a:pPr>
            <a:endParaRPr lang="en-US" altLang="zh-TW" dirty="0" smtClean="0">
              <a:solidFill>
                <a:srgbClr val="221E1F"/>
              </a:solidFill>
              <a:ea typeface="微軟正黑體" pitchFamily="34" charset="-120"/>
            </a:endParaRPr>
          </a:p>
          <a:p>
            <a:pPr>
              <a:buFont typeface="Arial" pitchFamily="34" charset="0"/>
              <a:buChar char="•"/>
            </a:pPr>
            <a:endParaRPr lang="en-US" altLang="zh-TW" dirty="0" smtClean="0">
              <a:solidFill>
                <a:srgbClr val="221E1F"/>
              </a:solidFill>
              <a:ea typeface="微軟正黑體" pitchFamily="34" charset="-120"/>
            </a:endParaRPr>
          </a:p>
          <a:p>
            <a:pPr>
              <a:buFont typeface="Arial" pitchFamily="34" charset="0"/>
              <a:buChar char="•"/>
            </a:pPr>
            <a:endParaRPr lang="en-US" altLang="zh-TW" dirty="0" smtClean="0">
              <a:solidFill>
                <a:srgbClr val="221E1F"/>
              </a:solidFill>
              <a:ea typeface="微軟正黑體" pitchFamily="34" charset="-120"/>
            </a:endParaRPr>
          </a:p>
          <a:p>
            <a:pPr>
              <a:buFont typeface="Arial" pitchFamily="34" charset="0"/>
              <a:buChar char="•"/>
            </a:pPr>
            <a:endParaRPr lang="en-US" altLang="zh-TW" dirty="0" smtClean="0">
              <a:solidFill>
                <a:srgbClr val="221E1F"/>
              </a:solidFill>
              <a:ea typeface="微軟正黑體" pitchFamily="34" charset="-120"/>
            </a:endParaRPr>
          </a:p>
          <a:p>
            <a:endParaRPr lang="en-US" altLang="zh-TW" dirty="0" smtClean="0">
              <a:solidFill>
                <a:srgbClr val="221E1F"/>
              </a:solidFill>
              <a:ea typeface="微軟正黑體" pitchFamily="34" charset="-120"/>
            </a:endParaRPr>
          </a:p>
        </p:txBody>
      </p:sp>
      <p:sp>
        <p:nvSpPr>
          <p:cNvPr id="13" name="矩形 12"/>
          <p:cNvSpPr/>
          <p:nvPr/>
        </p:nvSpPr>
        <p:spPr>
          <a:xfrm>
            <a:off x="899592" y="3356992"/>
            <a:ext cx="7704856" cy="1477328"/>
          </a:xfrm>
          <a:prstGeom prst="rect">
            <a:avLst/>
          </a:prstGeom>
        </p:spPr>
        <p:txBody>
          <a:bodyPr wrap="square">
            <a:spAutoFit/>
          </a:bodyPr>
          <a:lstStyle/>
          <a:p>
            <a:pPr>
              <a:buFont typeface="Arial" pitchFamily="34" charset="0"/>
              <a:buChar char="•"/>
            </a:pPr>
            <a:r>
              <a:rPr lang="en-US" altLang="zh-TW" dirty="0" smtClean="0">
                <a:solidFill>
                  <a:srgbClr val="221E1F"/>
                </a:solidFill>
              </a:rPr>
              <a:t>  WA-P71-X075E </a:t>
            </a:r>
            <a:r>
              <a:rPr lang="zh-TW" altLang="en-US" dirty="0" smtClean="0">
                <a:solidFill>
                  <a:srgbClr val="221E1F"/>
                </a:solidFill>
              </a:rPr>
              <a:t>：</a:t>
            </a:r>
            <a:r>
              <a:rPr lang="en-US" altLang="zh-TW" dirty="0" smtClean="0">
                <a:solidFill>
                  <a:srgbClr val="221E1F"/>
                </a:solidFill>
              </a:rPr>
              <a:t> </a:t>
            </a:r>
            <a:r>
              <a:rPr lang="zh-TW" altLang="en-US" dirty="0" smtClean="0">
                <a:solidFill>
                  <a:srgbClr val="221E1F"/>
                </a:solidFill>
              </a:rPr>
              <a:t> </a:t>
            </a:r>
            <a:r>
              <a:rPr lang="en-US" altLang="zh-TW" dirty="0" smtClean="0">
                <a:solidFill>
                  <a:srgbClr val="221E1F"/>
                </a:solidFill>
              </a:rPr>
              <a:t>WebAccess Software License, 75 tags upgrade</a:t>
            </a:r>
          </a:p>
          <a:p>
            <a:pPr>
              <a:buFont typeface="Arial" pitchFamily="34" charset="0"/>
              <a:buChar char="•"/>
            </a:pPr>
            <a:r>
              <a:rPr lang="en-US" altLang="zh-TW" dirty="0" smtClean="0">
                <a:solidFill>
                  <a:srgbClr val="221E1F"/>
                </a:solidFill>
              </a:rPr>
              <a:t>  WA-P71-X300E </a:t>
            </a:r>
            <a:r>
              <a:rPr lang="zh-TW" altLang="en-US" dirty="0" smtClean="0">
                <a:solidFill>
                  <a:srgbClr val="221E1F"/>
                </a:solidFill>
              </a:rPr>
              <a:t>：</a:t>
            </a:r>
            <a:r>
              <a:rPr lang="en-US" altLang="zh-TW" dirty="0" smtClean="0">
                <a:solidFill>
                  <a:srgbClr val="221E1F"/>
                </a:solidFill>
              </a:rPr>
              <a:t> </a:t>
            </a:r>
            <a:r>
              <a:rPr lang="zh-TW" altLang="en-US" dirty="0" smtClean="0">
                <a:solidFill>
                  <a:srgbClr val="221E1F"/>
                </a:solidFill>
              </a:rPr>
              <a:t> </a:t>
            </a:r>
            <a:r>
              <a:rPr lang="en-US" altLang="zh-TW" dirty="0" smtClean="0">
                <a:solidFill>
                  <a:srgbClr val="221E1F"/>
                </a:solidFill>
              </a:rPr>
              <a:t>WebAccess Software License, 300 tags upgrade</a:t>
            </a:r>
          </a:p>
          <a:p>
            <a:pPr>
              <a:buFont typeface="Arial" pitchFamily="34" charset="0"/>
              <a:buChar char="•"/>
            </a:pPr>
            <a:r>
              <a:rPr lang="en-US" altLang="zh-TW" dirty="0" smtClean="0">
                <a:solidFill>
                  <a:srgbClr val="221E1F"/>
                </a:solidFill>
              </a:rPr>
              <a:t>  WA-P71-X600E </a:t>
            </a:r>
            <a:r>
              <a:rPr lang="zh-TW" altLang="en-US" dirty="0" smtClean="0">
                <a:solidFill>
                  <a:srgbClr val="221E1F"/>
                </a:solidFill>
              </a:rPr>
              <a:t>：  </a:t>
            </a:r>
            <a:r>
              <a:rPr lang="en-US" altLang="zh-TW" dirty="0" smtClean="0">
                <a:solidFill>
                  <a:srgbClr val="221E1F"/>
                </a:solidFill>
              </a:rPr>
              <a:t>WebAccess Software License, 600 tags upgrade</a:t>
            </a:r>
          </a:p>
          <a:p>
            <a:pPr>
              <a:buFont typeface="Arial" pitchFamily="34" charset="0"/>
              <a:buChar char="•"/>
            </a:pPr>
            <a:r>
              <a:rPr lang="en-US" altLang="zh-TW" dirty="0" smtClean="0">
                <a:solidFill>
                  <a:srgbClr val="221E1F"/>
                </a:solidFill>
              </a:rPr>
              <a:t>  WA-P71-X15HE </a:t>
            </a:r>
            <a:r>
              <a:rPr lang="zh-TW" altLang="en-US" dirty="0" smtClean="0">
                <a:solidFill>
                  <a:srgbClr val="221E1F"/>
                </a:solidFill>
              </a:rPr>
              <a:t>： </a:t>
            </a:r>
            <a:r>
              <a:rPr lang="en-US" altLang="zh-TW" dirty="0" smtClean="0">
                <a:solidFill>
                  <a:srgbClr val="221E1F"/>
                </a:solidFill>
              </a:rPr>
              <a:t>WebAccess Software License, 1,500 tags upgrade</a:t>
            </a:r>
          </a:p>
          <a:p>
            <a:pPr>
              <a:buFont typeface="Arial" pitchFamily="34" charset="0"/>
              <a:buChar char="•"/>
            </a:pPr>
            <a:r>
              <a:rPr lang="en-US" altLang="zh-TW" dirty="0" smtClean="0">
                <a:solidFill>
                  <a:srgbClr val="221E1F"/>
                </a:solidFill>
              </a:rPr>
              <a:t>  WA-P71-X50HE </a:t>
            </a:r>
            <a:r>
              <a:rPr lang="zh-TW" altLang="en-US" dirty="0" smtClean="0">
                <a:solidFill>
                  <a:srgbClr val="221E1F"/>
                </a:solidFill>
              </a:rPr>
              <a:t>： </a:t>
            </a:r>
            <a:r>
              <a:rPr lang="en-US" altLang="zh-TW" dirty="0" smtClean="0">
                <a:solidFill>
                  <a:srgbClr val="221E1F"/>
                </a:solidFill>
              </a:rPr>
              <a:t>WebAccess Software License, 5,000 tags upgrade</a:t>
            </a:r>
          </a:p>
        </p:txBody>
      </p:sp>
      <p:sp>
        <p:nvSpPr>
          <p:cNvPr id="14" name="Rectangle 25"/>
          <p:cNvSpPr/>
          <p:nvPr/>
        </p:nvSpPr>
        <p:spPr bwMode="auto">
          <a:xfrm>
            <a:off x="755576" y="3284984"/>
            <a:ext cx="7992888" cy="1584176"/>
          </a:xfrm>
          <a:prstGeom prst="rect">
            <a:avLst/>
          </a:prstGeom>
          <a:noFill/>
          <a:ln w="28575" cap="flat" cmpd="sng" algn="ctr">
            <a:solidFill>
              <a:schemeClr val="accent5">
                <a:lumMod val="7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1800" b="0" i="0" u="none" strike="noStrike" cap="none" normalizeH="0" baseline="0" dirty="0" smtClean="0">
              <a:ln>
                <a:noFill/>
              </a:ln>
              <a:solidFill>
                <a:schemeClr val="tx1"/>
              </a:solidFill>
              <a:effectLst/>
              <a:ea typeface="新細明體" pitchFamily="18" charset="-120"/>
            </a:endParaRPr>
          </a:p>
        </p:txBody>
      </p:sp>
      <p:sp>
        <p:nvSpPr>
          <p:cNvPr id="15" name="矩形 14"/>
          <p:cNvSpPr/>
          <p:nvPr/>
        </p:nvSpPr>
        <p:spPr>
          <a:xfrm>
            <a:off x="683568" y="5013176"/>
            <a:ext cx="8460432" cy="830997"/>
          </a:xfrm>
          <a:prstGeom prst="rect">
            <a:avLst/>
          </a:prstGeom>
        </p:spPr>
        <p:txBody>
          <a:bodyPr wrap="square">
            <a:spAutoFit/>
          </a:bodyPr>
          <a:lstStyle/>
          <a:p>
            <a:pPr lvl="0">
              <a:buFont typeface="Arial" charset="0"/>
              <a:buChar char="•"/>
            </a:pPr>
            <a:r>
              <a:rPr lang="zh-TW" altLang="en-US" sz="1600" dirty="0" smtClean="0">
                <a:solidFill>
                  <a:schemeClr val="bg2"/>
                </a:solidFill>
                <a:ea typeface="微軟正黑體" pitchFamily="34" charset="-120"/>
              </a:rPr>
              <a:t> </a:t>
            </a:r>
            <a:r>
              <a:rPr lang="ru-RU" altLang="zh-TW" sz="1600" dirty="0" smtClean="0">
                <a:solidFill>
                  <a:srgbClr val="000000"/>
                </a:solidFill>
              </a:rPr>
              <a:t>Для приобретения апгрейда необходимо указать серийный номер основной лицензии.</a:t>
            </a:r>
            <a:endParaRPr lang="en-US" altLang="zh-TW" sz="1600" dirty="0" smtClean="0">
              <a:solidFill>
                <a:schemeClr val="bg2"/>
              </a:solidFill>
              <a:ea typeface="微軟正黑體" pitchFamily="34" charset="-120"/>
            </a:endParaRPr>
          </a:p>
          <a:p>
            <a:pPr lvl="0">
              <a:buFont typeface="Arial" charset="0"/>
              <a:buChar char="•"/>
            </a:pPr>
            <a:r>
              <a:rPr lang="ru-RU" altLang="zh-TW" sz="1600" dirty="0" smtClean="0">
                <a:solidFill>
                  <a:schemeClr val="bg2"/>
                </a:solidFill>
                <a:ea typeface="微軟正黑體" pitchFamily="34" charset="-120"/>
              </a:rPr>
              <a:t> «Апгрейд на апгрейд» невозможен.</a:t>
            </a:r>
            <a:endParaRPr lang="en-US" altLang="zh-TW" sz="1600" dirty="0" smtClean="0">
              <a:solidFill>
                <a:schemeClr val="bg2"/>
              </a:solidFill>
              <a:ea typeface="微軟正黑體" pitchFamily="34" charset="-12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25"/>
          <p:cNvSpPr/>
          <p:nvPr/>
        </p:nvSpPr>
        <p:spPr bwMode="auto">
          <a:xfrm>
            <a:off x="251520" y="2131695"/>
            <a:ext cx="3312368" cy="1584176"/>
          </a:xfrm>
          <a:prstGeom prst="rect">
            <a:avLst/>
          </a:prstGeom>
          <a:noFill/>
          <a:ln w="28575" cap="flat" cmpd="sng" algn="ctr">
            <a:solidFill>
              <a:schemeClr val="accent5">
                <a:lumMod val="7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1800" b="0" i="0" u="none" strike="noStrike" cap="none" normalizeH="0" baseline="0" dirty="0" smtClean="0">
              <a:ln>
                <a:noFill/>
              </a:ln>
              <a:solidFill>
                <a:schemeClr val="tx1"/>
              </a:solidFill>
              <a:effectLst/>
              <a:latin typeface="Garamond" pitchFamily="18" charset="0"/>
              <a:ea typeface="新細明體" pitchFamily="18" charset="-120"/>
            </a:endParaRPr>
          </a:p>
        </p:txBody>
      </p:sp>
      <p:sp>
        <p:nvSpPr>
          <p:cNvPr id="36" name="Rectangle 25"/>
          <p:cNvSpPr/>
          <p:nvPr/>
        </p:nvSpPr>
        <p:spPr bwMode="auto">
          <a:xfrm>
            <a:off x="5580112" y="4362782"/>
            <a:ext cx="3312368" cy="1584176"/>
          </a:xfrm>
          <a:prstGeom prst="rect">
            <a:avLst/>
          </a:prstGeom>
          <a:noFill/>
          <a:ln w="28575" cap="flat" cmpd="sng" algn="ctr">
            <a:solidFill>
              <a:schemeClr val="accent5">
                <a:lumMod val="75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1800" b="0" i="0" u="none" strike="noStrike" cap="none" normalizeH="0" baseline="0" dirty="0" smtClean="0">
              <a:ln>
                <a:noFill/>
              </a:ln>
              <a:solidFill>
                <a:schemeClr val="tx1"/>
              </a:solidFill>
              <a:effectLst/>
              <a:latin typeface="Garamond" pitchFamily="18" charset="0"/>
              <a:ea typeface="新細明體" pitchFamily="18" charset="-120"/>
            </a:endParaRPr>
          </a:p>
        </p:txBody>
      </p:sp>
      <p:sp>
        <p:nvSpPr>
          <p:cNvPr id="33" name="Rectangle 25"/>
          <p:cNvSpPr/>
          <p:nvPr/>
        </p:nvSpPr>
        <p:spPr bwMode="auto">
          <a:xfrm>
            <a:off x="5580112" y="2059687"/>
            <a:ext cx="3312368" cy="1584176"/>
          </a:xfrm>
          <a:prstGeom prst="rect">
            <a:avLst/>
          </a:prstGeom>
          <a:noFill/>
          <a:ln w="28575" cap="flat" cmpd="sng" algn="ctr">
            <a:solidFill>
              <a:schemeClr val="accent2">
                <a:lumMod val="60000"/>
                <a:lumOff val="4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1800" b="0" i="0" u="none" strike="noStrike" cap="none" normalizeH="0" baseline="0" dirty="0" smtClean="0">
              <a:ln>
                <a:noFill/>
              </a:ln>
              <a:solidFill>
                <a:schemeClr val="tx1"/>
              </a:solidFill>
              <a:effectLst/>
              <a:latin typeface="Garamond" pitchFamily="18" charset="0"/>
              <a:ea typeface="新細明體" pitchFamily="18" charset="-120"/>
            </a:endParaRPr>
          </a:p>
        </p:txBody>
      </p:sp>
      <p:sp>
        <p:nvSpPr>
          <p:cNvPr id="30" name="Rectangle 25"/>
          <p:cNvSpPr/>
          <p:nvPr/>
        </p:nvSpPr>
        <p:spPr bwMode="auto">
          <a:xfrm>
            <a:off x="251520" y="4362782"/>
            <a:ext cx="3312368" cy="1584176"/>
          </a:xfrm>
          <a:prstGeom prst="rect">
            <a:avLst/>
          </a:prstGeom>
          <a:noFill/>
          <a:ln w="28575" cap="flat" cmpd="sng" algn="ctr">
            <a:solidFill>
              <a:schemeClr val="accent2">
                <a:lumMod val="60000"/>
                <a:lumOff val="4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1800" b="0" i="0" u="none" strike="noStrike" cap="none" normalizeH="0" baseline="0" dirty="0" smtClean="0">
              <a:ln>
                <a:noFill/>
              </a:ln>
              <a:solidFill>
                <a:schemeClr val="tx1"/>
              </a:solidFill>
              <a:effectLst/>
              <a:latin typeface="Garamond" pitchFamily="18" charset="0"/>
              <a:ea typeface="新細明體" pitchFamily="18" charset="-120"/>
            </a:endParaRPr>
          </a:p>
        </p:txBody>
      </p:sp>
      <p:sp>
        <p:nvSpPr>
          <p:cNvPr id="31" name="矩形 4"/>
          <p:cNvSpPr/>
          <p:nvPr/>
        </p:nvSpPr>
        <p:spPr>
          <a:xfrm>
            <a:off x="107504" y="4002742"/>
            <a:ext cx="3096344" cy="430887"/>
          </a:xfrm>
          <a:prstGeom prst="rect">
            <a:avLst/>
          </a:prstGeom>
          <a:solidFill>
            <a:schemeClr val="tx1"/>
          </a:solidFill>
        </p:spPr>
        <p:txBody>
          <a:bodyPr wrap="square">
            <a:spAutoFit/>
          </a:bodyPr>
          <a:lstStyle/>
          <a:p>
            <a:r>
              <a:rPr lang="ru-RU" altLang="zh-TW" sz="22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rPr>
              <a:t>БД </a:t>
            </a:r>
            <a:r>
              <a:rPr lang="ru-RU" altLang="zh-TW" sz="22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rPr>
              <a:t>реальн.времени</a:t>
            </a:r>
            <a:endParaRPr lang="en-US" altLang="zh-TW" sz="22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ndParaRPr>
          </a:p>
        </p:txBody>
      </p:sp>
      <p:sp>
        <p:nvSpPr>
          <p:cNvPr id="4" name="Rectangle 9"/>
          <p:cNvSpPr/>
          <p:nvPr/>
        </p:nvSpPr>
        <p:spPr>
          <a:xfrm>
            <a:off x="360000" y="0"/>
            <a:ext cx="2016224" cy="1224000"/>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10"/>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6" name="Rectangle 11"/>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12"/>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14"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sp>
        <p:nvSpPr>
          <p:cNvPr id="9" name="Rectangle 15"/>
          <p:cNvSpPr/>
          <p:nvPr/>
        </p:nvSpPr>
        <p:spPr>
          <a:xfrm>
            <a:off x="2627784" y="303620"/>
            <a:ext cx="6516216" cy="677108"/>
          </a:xfrm>
          <a:prstGeom prst="rect">
            <a:avLst/>
          </a:prstGeom>
        </p:spPr>
        <p:txBody>
          <a:bodyPr wrap="square">
            <a:spAutoFit/>
          </a:bodyPr>
          <a:lstStyle/>
          <a:p>
            <a:r>
              <a:rPr lang="ru-RU" altLang="zh-TW" sz="3800" dirty="0" smtClean="0">
                <a:solidFill>
                  <a:srgbClr val="143A87"/>
                </a:solidFill>
                <a:latin typeface="Abadi MT Condensed Extra Bold"/>
                <a:ea typeface="微軟正黑體" pitchFamily="34" charset="-120"/>
                <a:cs typeface="Abadi MT Condensed Extra Bold"/>
              </a:rPr>
              <a:t>Опции </a:t>
            </a:r>
            <a:r>
              <a:rPr lang="en-US" altLang="zh-TW" sz="3800" dirty="0" err="1" smtClean="0">
                <a:solidFill>
                  <a:srgbClr val="143A87"/>
                </a:solidFill>
                <a:latin typeface="Abadi MT Condensed Extra Bold"/>
                <a:ea typeface="微軟正黑體" pitchFamily="34" charset="-120"/>
                <a:cs typeface="Abadi MT Condensed Extra Bold"/>
              </a:rPr>
              <a:t>WebAccess</a:t>
            </a:r>
            <a:endParaRPr lang="zh-TW" altLang="en-US" sz="3800" dirty="0">
              <a:solidFill>
                <a:srgbClr val="143A87"/>
              </a:solidFill>
              <a:latin typeface="Abadi MT Condensed Extra Bold"/>
              <a:ea typeface="微軟正黑體" pitchFamily="34" charset="-120"/>
              <a:cs typeface="Abadi MT Condensed Extra Bold"/>
            </a:endParaRPr>
          </a:p>
        </p:txBody>
      </p:sp>
      <p:sp>
        <p:nvSpPr>
          <p:cNvPr id="10" name="TextBox 18"/>
          <p:cNvSpPr txBox="1"/>
          <p:nvPr/>
        </p:nvSpPr>
        <p:spPr>
          <a:xfrm>
            <a:off x="360000" y="1049411"/>
            <a:ext cx="2016232" cy="485192"/>
          </a:xfrm>
          <a:prstGeom prst="rect">
            <a:avLst/>
          </a:prstGeom>
          <a:solidFill>
            <a:srgbClr val="CE2E0A"/>
          </a:solidFill>
        </p:spPr>
        <p:txBody>
          <a:bodyPr wrap="square" tIns="0" bIns="36000" rtlCol="0">
            <a:spAutoFit/>
          </a:bodyPr>
          <a:lstStyle/>
          <a:p>
            <a:pPr algn="ctr">
              <a:lnSpc>
                <a:spcPts val="3500"/>
              </a:lnSpc>
              <a:spcBef>
                <a:spcPts val="3000"/>
              </a:spcBef>
              <a:spcAft>
                <a:spcPts val="2400"/>
              </a:spcAft>
            </a:pPr>
            <a:r>
              <a:rPr lang="ru-RU" altLang="zh-TW" sz="2400" dirty="0" smtClean="0">
                <a:latin typeface="Tahoma" pitchFamily="34" charset="0"/>
                <a:ea typeface="Tahoma" pitchFamily="34" charset="0"/>
                <a:cs typeface="Tahoma" pitchFamily="34" charset="0"/>
              </a:rPr>
              <a:t>Опции</a:t>
            </a:r>
            <a:endParaRPr lang="zh-TW" altLang="en-US" sz="2800" dirty="0">
              <a:latin typeface="Tahoma" pitchFamily="34" charset="0"/>
              <a:ea typeface="微軟正黑體" pitchFamily="34" charset="-120"/>
              <a:cs typeface="Tahoma" pitchFamily="34" charset="0"/>
            </a:endParaRPr>
          </a:p>
        </p:txBody>
      </p:sp>
      <p:pic>
        <p:nvPicPr>
          <p:cNvPr id="13" name="圖片 12" descr="[Icon]Real-time DB.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99792" y="3786718"/>
            <a:ext cx="1944216" cy="1927427"/>
          </a:xfrm>
          <a:prstGeom prst="rect">
            <a:avLst/>
          </a:prstGeom>
        </p:spPr>
      </p:pic>
      <p:pic>
        <p:nvPicPr>
          <p:cNvPr id="14" name="圖片 13" descr="[Icon]School Schedular.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99992" y="3786718"/>
            <a:ext cx="1955117" cy="1941587"/>
          </a:xfrm>
          <a:prstGeom prst="rect">
            <a:avLst/>
          </a:prstGeom>
        </p:spPr>
      </p:pic>
      <p:sp>
        <p:nvSpPr>
          <p:cNvPr id="28" name="矩形 27"/>
          <p:cNvSpPr/>
          <p:nvPr/>
        </p:nvSpPr>
        <p:spPr>
          <a:xfrm>
            <a:off x="2411760" y="1052736"/>
            <a:ext cx="6732240" cy="584775"/>
          </a:xfrm>
          <a:prstGeom prst="rect">
            <a:avLst/>
          </a:prstGeom>
        </p:spPr>
        <p:txBody>
          <a:bodyPr wrap="square">
            <a:spAutoFit/>
          </a:bodyPr>
          <a:lstStyle/>
          <a:p>
            <a:pPr>
              <a:buFont typeface="Arial" pitchFamily="34" charset="0"/>
              <a:buChar char="•"/>
            </a:pPr>
            <a:r>
              <a:rPr lang="en-US" altLang="zh-TW" sz="1600" dirty="0" smtClean="0">
                <a:solidFill>
                  <a:schemeClr val="bg2"/>
                </a:solidFill>
              </a:rPr>
              <a:t>  </a:t>
            </a:r>
            <a:r>
              <a:rPr lang="ru-RU" altLang="zh-TW" sz="1600" dirty="0" smtClean="0">
                <a:solidFill>
                  <a:schemeClr val="bg2"/>
                </a:solidFill>
              </a:rPr>
              <a:t>Входят в основной дистрибутив</a:t>
            </a:r>
            <a:endParaRPr lang="en-US" altLang="zh-TW" sz="1600" dirty="0" smtClean="0">
              <a:solidFill>
                <a:schemeClr val="bg2"/>
              </a:solidFill>
            </a:endParaRPr>
          </a:p>
          <a:p>
            <a:pPr>
              <a:buFont typeface="Arial" pitchFamily="34" charset="0"/>
              <a:buChar char="•"/>
            </a:pPr>
            <a:r>
              <a:rPr lang="en-US" altLang="zh-TW" sz="1600" dirty="0" smtClean="0">
                <a:solidFill>
                  <a:schemeClr val="bg2"/>
                </a:solidFill>
              </a:rPr>
              <a:t>  </a:t>
            </a:r>
            <a:r>
              <a:rPr lang="ru-RU" altLang="zh-TW" sz="1600" dirty="0" smtClean="0">
                <a:solidFill>
                  <a:schemeClr val="bg2"/>
                </a:solidFill>
              </a:rPr>
              <a:t>Просто установите лицензию и используйте функцию</a:t>
            </a:r>
            <a:endParaRPr lang="en-US" altLang="zh-TW" sz="1600" dirty="0" smtClean="0">
              <a:solidFill>
                <a:schemeClr val="bg2"/>
              </a:solidFill>
            </a:endParaRPr>
          </a:p>
        </p:txBody>
      </p:sp>
      <p:sp>
        <p:nvSpPr>
          <p:cNvPr id="32" name="矩形 31"/>
          <p:cNvSpPr/>
          <p:nvPr/>
        </p:nvSpPr>
        <p:spPr>
          <a:xfrm>
            <a:off x="251520" y="4427820"/>
            <a:ext cx="2736304" cy="1154162"/>
          </a:xfrm>
          <a:prstGeom prst="rect">
            <a:avLst/>
          </a:prstGeom>
        </p:spPr>
        <p:txBody>
          <a:bodyPr wrap="square">
            <a:spAutoFit/>
          </a:bodyPr>
          <a:lstStyle/>
          <a:p>
            <a:pPr>
              <a:spcBef>
                <a:spcPts val="600"/>
              </a:spcBef>
              <a:buFont typeface="Arial" pitchFamily="34" charset="0"/>
              <a:buChar char="•"/>
            </a:pPr>
            <a:r>
              <a:rPr lang="en-US" altLang="zh-TW" sz="1600" dirty="0" smtClean="0">
                <a:solidFill>
                  <a:schemeClr val="bg2"/>
                </a:solidFill>
              </a:rPr>
              <a:t>  </a:t>
            </a:r>
            <a:r>
              <a:rPr lang="ru-RU" altLang="zh-TW" sz="1600" dirty="0" smtClean="0">
                <a:solidFill>
                  <a:schemeClr val="bg2"/>
                </a:solidFill>
              </a:rPr>
              <a:t>Высокоскоростная запись и чтение</a:t>
            </a:r>
            <a:endParaRPr lang="en-US" altLang="zh-TW" sz="1600" dirty="0" smtClean="0">
              <a:solidFill>
                <a:schemeClr val="bg2"/>
              </a:solidFill>
            </a:endParaRPr>
          </a:p>
          <a:p>
            <a:pPr>
              <a:spcBef>
                <a:spcPts val="600"/>
              </a:spcBef>
              <a:buFont typeface="Arial" pitchFamily="34" charset="0"/>
              <a:buChar char="•"/>
            </a:pPr>
            <a:r>
              <a:rPr lang="en-US" altLang="zh-TW" sz="1600" dirty="0" smtClean="0">
                <a:solidFill>
                  <a:schemeClr val="bg2"/>
                </a:solidFill>
              </a:rPr>
              <a:t>  API </a:t>
            </a:r>
            <a:r>
              <a:rPr lang="ru-RU" altLang="zh-TW" sz="1600" dirty="0" smtClean="0">
                <a:solidFill>
                  <a:schemeClr val="bg2"/>
                </a:solidFill>
              </a:rPr>
              <a:t>для сторонних программ</a:t>
            </a:r>
            <a:endParaRPr lang="en-US" altLang="zh-TW" sz="1600" dirty="0" smtClean="0">
              <a:solidFill>
                <a:schemeClr val="bg2"/>
              </a:solidFill>
            </a:endParaRPr>
          </a:p>
        </p:txBody>
      </p:sp>
      <p:sp>
        <p:nvSpPr>
          <p:cNvPr id="34" name="矩形 4"/>
          <p:cNvSpPr/>
          <p:nvPr/>
        </p:nvSpPr>
        <p:spPr>
          <a:xfrm>
            <a:off x="6300192" y="1844824"/>
            <a:ext cx="2520280" cy="400110"/>
          </a:xfrm>
          <a:prstGeom prst="rect">
            <a:avLst/>
          </a:prstGeom>
          <a:solidFill>
            <a:schemeClr val="tx1"/>
          </a:solidFill>
        </p:spPr>
        <p:txBody>
          <a:bodyPr wrap="square">
            <a:spAutoFit/>
          </a:bodyPr>
          <a:lstStyle/>
          <a:p>
            <a:r>
              <a:rPr lang="ru-RU" altLang="zh-TW" sz="20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rPr>
              <a:t>Упр.потреблением</a:t>
            </a:r>
            <a:endParaRPr lang="en-US" altLang="zh-TW" sz="2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ndParaRPr>
          </a:p>
        </p:txBody>
      </p:sp>
      <p:sp>
        <p:nvSpPr>
          <p:cNvPr id="35" name="矩形 34"/>
          <p:cNvSpPr/>
          <p:nvPr/>
        </p:nvSpPr>
        <p:spPr>
          <a:xfrm>
            <a:off x="6372200" y="2203703"/>
            <a:ext cx="2771800" cy="661720"/>
          </a:xfrm>
          <a:prstGeom prst="rect">
            <a:avLst/>
          </a:prstGeom>
        </p:spPr>
        <p:txBody>
          <a:bodyPr wrap="square">
            <a:spAutoFit/>
          </a:bodyPr>
          <a:lstStyle/>
          <a:p>
            <a:pPr>
              <a:spcBef>
                <a:spcPts val="600"/>
              </a:spcBef>
              <a:buFont typeface="Arial" pitchFamily="34" charset="0"/>
              <a:buChar char="•"/>
            </a:pPr>
            <a:r>
              <a:rPr lang="en-US" altLang="zh-TW" sz="1600" dirty="0" smtClean="0">
                <a:solidFill>
                  <a:schemeClr val="bg2"/>
                </a:solidFill>
              </a:rPr>
              <a:t>  </a:t>
            </a:r>
            <a:r>
              <a:rPr lang="ru-RU" altLang="zh-TW" sz="1600" dirty="0" smtClean="0">
                <a:solidFill>
                  <a:schemeClr val="bg2"/>
                </a:solidFill>
              </a:rPr>
              <a:t>Мониторинг потребления</a:t>
            </a:r>
            <a:endParaRPr lang="en-US" altLang="zh-TW" sz="1600" dirty="0" smtClean="0">
              <a:solidFill>
                <a:schemeClr val="bg2"/>
              </a:solidFill>
            </a:endParaRPr>
          </a:p>
          <a:p>
            <a:pPr>
              <a:spcBef>
                <a:spcPts val="600"/>
              </a:spcBef>
              <a:buFont typeface="Arial" pitchFamily="34" charset="0"/>
              <a:buChar char="•"/>
            </a:pPr>
            <a:r>
              <a:rPr lang="en-US" altLang="zh-TW" sz="1600" dirty="0" smtClean="0">
                <a:solidFill>
                  <a:schemeClr val="bg2"/>
                </a:solidFill>
              </a:rPr>
              <a:t>  6 </a:t>
            </a:r>
            <a:r>
              <a:rPr lang="ru-RU" altLang="zh-TW" sz="1600" dirty="0" smtClean="0">
                <a:solidFill>
                  <a:schemeClr val="bg2"/>
                </a:solidFill>
              </a:rPr>
              <a:t>уровней приоритета</a:t>
            </a:r>
            <a:endParaRPr lang="en-US" altLang="zh-TW" sz="1600" dirty="0" smtClean="0">
              <a:solidFill>
                <a:schemeClr val="bg2"/>
              </a:solidFill>
            </a:endParaRPr>
          </a:p>
        </p:txBody>
      </p:sp>
      <p:sp>
        <p:nvSpPr>
          <p:cNvPr id="37" name="矩形 4"/>
          <p:cNvSpPr/>
          <p:nvPr/>
        </p:nvSpPr>
        <p:spPr>
          <a:xfrm>
            <a:off x="6335688" y="4002742"/>
            <a:ext cx="2556792" cy="400110"/>
          </a:xfrm>
          <a:prstGeom prst="rect">
            <a:avLst/>
          </a:prstGeom>
          <a:solidFill>
            <a:schemeClr val="tx1"/>
          </a:solidFill>
        </p:spPr>
        <p:txBody>
          <a:bodyPr wrap="square">
            <a:spAutoFit/>
          </a:bodyPr>
          <a:lstStyle/>
          <a:p>
            <a:r>
              <a:rPr lang="ru-RU" altLang="zh-TW" sz="20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rPr>
              <a:t>Упр.расписаниями</a:t>
            </a:r>
            <a:endParaRPr lang="en-US" altLang="zh-TW" sz="2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ndParaRPr>
          </a:p>
        </p:txBody>
      </p:sp>
      <p:sp>
        <p:nvSpPr>
          <p:cNvPr id="38" name="矩形 37"/>
          <p:cNvSpPr/>
          <p:nvPr/>
        </p:nvSpPr>
        <p:spPr>
          <a:xfrm>
            <a:off x="6444208" y="4566900"/>
            <a:ext cx="2376264" cy="1154162"/>
          </a:xfrm>
          <a:prstGeom prst="rect">
            <a:avLst/>
          </a:prstGeom>
        </p:spPr>
        <p:txBody>
          <a:bodyPr wrap="square">
            <a:spAutoFit/>
          </a:bodyPr>
          <a:lstStyle/>
          <a:p>
            <a:pPr>
              <a:spcBef>
                <a:spcPts val="600"/>
              </a:spcBef>
              <a:buFont typeface="Arial" pitchFamily="34" charset="0"/>
              <a:buChar char="•"/>
            </a:pPr>
            <a:r>
              <a:rPr lang="en-US" altLang="zh-TW" sz="1600" dirty="0" smtClean="0">
                <a:solidFill>
                  <a:schemeClr val="bg2"/>
                </a:solidFill>
              </a:rPr>
              <a:t>  </a:t>
            </a:r>
            <a:r>
              <a:rPr lang="ru-RU" altLang="zh-TW" sz="1600" dirty="0" err="1" smtClean="0">
                <a:solidFill>
                  <a:schemeClr val="bg2"/>
                </a:solidFill>
              </a:rPr>
              <a:t>Вкл</a:t>
            </a:r>
            <a:r>
              <a:rPr lang="ru-RU" altLang="zh-TW" sz="1600" dirty="0" smtClean="0">
                <a:solidFill>
                  <a:schemeClr val="bg2"/>
                </a:solidFill>
              </a:rPr>
              <a:t>/</a:t>
            </a:r>
            <a:r>
              <a:rPr lang="ru-RU" altLang="zh-TW" sz="1600" dirty="0" err="1" smtClean="0">
                <a:solidFill>
                  <a:schemeClr val="bg2"/>
                </a:solidFill>
              </a:rPr>
              <a:t>выкл</a:t>
            </a:r>
            <a:r>
              <a:rPr lang="ru-RU" altLang="zh-TW" sz="1600" dirty="0" smtClean="0">
                <a:solidFill>
                  <a:schemeClr val="bg2"/>
                </a:solidFill>
              </a:rPr>
              <a:t> до </a:t>
            </a:r>
            <a:r>
              <a:rPr lang="en-US" altLang="zh-TW" sz="1600" dirty="0" smtClean="0">
                <a:solidFill>
                  <a:schemeClr val="bg2"/>
                </a:solidFill>
              </a:rPr>
              <a:t>16 </a:t>
            </a:r>
            <a:r>
              <a:rPr lang="ru-RU" altLang="zh-TW" sz="1600" dirty="0" smtClean="0">
                <a:solidFill>
                  <a:schemeClr val="bg2"/>
                </a:solidFill>
              </a:rPr>
              <a:t>интервалов в день</a:t>
            </a:r>
            <a:endParaRPr lang="en-US" altLang="zh-TW" sz="1600" dirty="0" smtClean="0">
              <a:solidFill>
                <a:schemeClr val="bg2"/>
              </a:solidFill>
            </a:endParaRPr>
          </a:p>
          <a:p>
            <a:pPr>
              <a:spcBef>
                <a:spcPts val="600"/>
              </a:spcBef>
              <a:buFont typeface="Arial" pitchFamily="34" charset="0"/>
              <a:buChar char="•"/>
            </a:pPr>
            <a:r>
              <a:rPr lang="en-US" altLang="zh-TW" sz="1600" dirty="0" smtClean="0">
                <a:solidFill>
                  <a:schemeClr val="bg2"/>
                </a:solidFill>
              </a:rPr>
              <a:t>  </a:t>
            </a:r>
            <a:r>
              <a:rPr lang="ru-RU" altLang="zh-TW" sz="1600" dirty="0" smtClean="0">
                <a:solidFill>
                  <a:schemeClr val="bg2"/>
                </a:solidFill>
              </a:rPr>
              <a:t>Резерв на определенный день</a:t>
            </a:r>
            <a:endParaRPr lang="en-US" altLang="zh-TW" sz="1600" dirty="0" smtClean="0">
              <a:solidFill>
                <a:schemeClr val="bg2"/>
              </a:solidFill>
            </a:endParaRPr>
          </a:p>
        </p:txBody>
      </p:sp>
      <p:sp>
        <p:nvSpPr>
          <p:cNvPr id="40" name="矩形 4"/>
          <p:cNvSpPr/>
          <p:nvPr/>
        </p:nvSpPr>
        <p:spPr>
          <a:xfrm>
            <a:off x="251520" y="1916832"/>
            <a:ext cx="3744416" cy="369332"/>
          </a:xfrm>
          <a:prstGeom prst="rect">
            <a:avLst/>
          </a:prstGeom>
          <a:solidFill>
            <a:schemeClr val="tx1"/>
          </a:solidFill>
        </p:spPr>
        <p:txBody>
          <a:bodyPr wrap="square">
            <a:spAutoFit/>
          </a:bodyPr>
          <a:lstStyle/>
          <a:p>
            <a:r>
              <a:rPr lang="ru-RU" altLang="zh-TW"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rPr>
              <a:t>Управление тревогами</a:t>
            </a:r>
            <a:endParaRPr lang="en-US" altLang="zh-TW"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ndParaRPr>
          </a:p>
        </p:txBody>
      </p:sp>
      <p:sp>
        <p:nvSpPr>
          <p:cNvPr id="41" name="矩形 40"/>
          <p:cNvSpPr/>
          <p:nvPr/>
        </p:nvSpPr>
        <p:spPr>
          <a:xfrm>
            <a:off x="323528" y="2335813"/>
            <a:ext cx="2664296" cy="1107996"/>
          </a:xfrm>
          <a:prstGeom prst="rect">
            <a:avLst/>
          </a:prstGeom>
        </p:spPr>
        <p:txBody>
          <a:bodyPr wrap="square">
            <a:spAutoFit/>
          </a:bodyPr>
          <a:lstStyle/>
          <a:p>
            <a:pPr>
              <a:spcBef>
                <a:spcPts val="600"/>
              </a:spcBef>
              <a:buFont typeface="Arial" pitchFamily="34" charset="0"/>
              <a:buChar char="•"/>
            </a:pPr>
            <a:r>
              <a:rPr lang="en-US" altLang="zh-TW" sz="1400" dirty="0" smtClean="0">
                <a:solidFill>
                  <a:schemeClr val="bg2"/>
                </a:solidFill>
              </a:rPr>
              <a:t>  </a:t>
            </a:r>
            <a:r>
              <a:rPr lang="ru-RU" altLang="zh-TW" sz="1400" dirty="0" smtClean="0">
                <a:solidFill>
                  <a:schemeClr val="bg2"/>
                </a:solidFill>
              </a:rPr>
              <a:t>Улучшенные уведомления</a:t>
            </a:r>
            <a:endParaRPr lang="en-US" altLang="zh-TW" sz="1400" dirty="0" smtClean="0">
              <a:solidFill>
                <a:schemeClr val="bg2"/>
              </a:solidFill>
            </a:endParaRPr>
          </a:p>
          <a:p>
            <a:pPr>
              <a:spcBef>
                <a:spcPts val="600"/>
              </a:spcBef>
              <a:buFont typeface="Arial" pitchFamily="34" charset="0"/>
              <a:buChar char="•"/>
            </a:pPr>
            <a:r>
              <a:rPr lang="ru-RU" altLang="zh-TW" sz="1400" dirty="0" smtClean="0">
                <a:solidFill>
                  <a:schemeClr val="bg2"/>
                </a:solidFill>
              </a:rPr>
              <a:t> Уведомление по расписанию</a:t>
            </a:r>
            <a:endParaRPr lang="en-US" altLang="zh-TW" sz="1400" dirty="0" smtClean="0">
              <a:solidFill>
                <a:schemeClr val="bg2"/>
              </a:solidFill>
            </a:endParaRPr>
          </a:p>
          <a:p>
            <a:pPr>
              <a:spcBef>
                <a:spcPts val="600"/>
              </a:spcBef>
              <a:buFont typeface="Arial" pitchFamily="34" charset="0"/>
              <a:buChar char="•"/>
            </a:pPr>
            <a:r>
              <a:rPr lang="en-US" altLang="zh-TW" sz="1400" dirty="0" smtClean="0">
                <a:solidFill>
                  <a:schemeClr val="bg2"/>
                </a:solidFill>
              </a:rPr>
              <a:t>  </a:t>
            </a:r>
            <a:r>
              <a:rPr lang="ru-RU" altLang="zh-TW" sz="1400" dirty="0" smtClean="0">
                <a:solidFill>
                  <a:schemeClr val="bg2"/>
                </a:solidFill>
              </a:rPr>
              <a:t>Управление получателями</a:t>
            </a:r>
            <a:endParaRPr lang="en-US" altLang="zh-TW" sz="1400" dirty="0" smtClean="0">
              <a:solidFill>
                <a:schemeClr val="bg2"/>
              </a:solidFill>
            </a:endParaRPr>
          </a:p>
        </p:txBody>
      </p:sp>
      <p:pic>
        <p:nvPicPr>
          <p:cNvPr id="27"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27984" y="1987679"/>
            <a:ext cx="2160240" cy="2016224"/>
          </a:xfrm>
          <a:prstGeom prst="rect">
            <a:avLst/>
          </a:prstGeom>
          <a:noFill/>
          <a:ln w="9525">
            <a:noFill/>
            <a:miter lim="800000"/>
            <a:headEnd/>
            <a:tailEnd/>
          </a:ln>
          <a:effectLst/>
        </p:spPr>
      </p:pic>
      <p:pic>
        <p:nvPicPr>
          <p:cNvPr id="11" name="圖片 10" descr="[Icon]Alarm Management.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99792" y="2058526"/>
            <a:ext cx="1944216" cy="1927427"/>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9"/>
          <p:cNvSpPr/>
          <p:nvPr/>
        </p:nvSpPr>
        <p:spPr>
          <a:xfrm>
            <a:off x="360000" y="0"/>
            <a:ext cx="2016224" cy="1224000"/>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Rectangle 10"/>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2000" dirty="0"/>
          </a:p>
        </p:txBody>
      </p:sp>
      <p:sp>
        <p:nvSpPr>
          <p:cNvPr id="4" name="Rectangle 11"/>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12"/>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6" name="Picture 14"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sp>
        <p:nvSpPr>
          <p:cNvPr id="7" name="Rectangle 15"/>
          <p:cNvSpPr/>
          <p:nvPr/>
        </p:nvSpPr>
        <p:spPr>
          <a:xfrm>
            <a:off x="2483768" y="47526"/>
            <a:ext cx="5400600" cy="1077218"/>
          </a:xfrm>
          <a:prstGeom prst="rect">
            <a:avLst/>
          </a:prstGeom>
        </p:spPr>
        <p:txBody>
          <a:bodyPr wrap="square">
            <a:spAutoFit/>
          </a:bodyPr>
          <a:lstStyle/>
          <a:p>
            <a:r>
              <a:rPr lang="ru-RU" altLang="zh-TW" sz="3200" dirty="0" smtClean="0">
                <a:solidFill>
                  <a:srgbClr val="143A87"/>
                </a:solidFill>
                <a:ea typeface="微軟正黑體" pitchFamily="34" charset="-120"/>
                <a:cs typeface="Abadi MT Condensed Extra Bold"/>
              </a:rPr>
              <a:t>Система управления тревогами</a:t>
            </a:r>
            <a:endParaRPr lang="zh-TW" altLang="en-US" sz="3200" dirty="0" smtClean="0">
              <a:solidFill>
                <a:srgbClr val="143A87"/>
              </a:solidFill>
              <a:ea typeface="微軟正黑體" pitchFamily="34" charset="-120"/>
              <a:cs typeface="Abadi MT Condensed Extra Bold"/>
            </a:endParaRPr>
          </a:p>
        </p:txBody>
      </p:sp>
      <p:pic>
        <p:nvPicPr>
          <p:cNvPr id="14" name="圖片 13" descr="[Icon]Alarm Management.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5284" y="-27384"/>
            <a:ext cx="1145228" cy="1135339"/>
          </a:xfrm>
          <a:prstGeom prst="rect">
            <a:avLst/>
          </a:prstGeom>
        </p:spPr>
      </p:pic>
      <p:graphicFrame>
        <p:nvGraphicFramePr>
          <p:cNvPr id="15" name="表格 14"/>
          <p:cNvGraphicFramePr>
            <a:graphicFrameLocks noGrp="1"/>
          </p:cNvGraphicFramePr>
          <p:nvPr>
            <p:extLst>
              <p:ext uri="{D42A27DB-BD31-4B8C-83A1-F6EECF244321}">
                <p14:modId xmlns:p14="http://schemas.microsoft.com/office/powerpoint/2010/main" val="2101599331"/>
              </p:ext>
            </p:extLst>
          </p:nvPr>
        </p:nvGraphicFramePr>
        <p:xfrm>
          <a:off x="179512" y="1595120"/>
          <a:ext cx="8784976" cy="1559560"/>
        </p:xfrm>
        <a:graphic>
          <a:graphicData uri="http://schemas.openxmlformats.org/drawingml/2006/table">
            <a:tbl>
              <a:tblPr firstRow="1" bandRow="1">
                <a:tableStyleId>{073A0DAA-6AF3-43AB-8588-CEC1D06C72B9}</a:tableStyleId>
              </a:tblPr>
              <a:tblGrid>
                <a:gridCol w="4241022"/>
                <a:gridCol w="4543954"/>
              </a:tblGrid>
              <a:tr h="370840">
                <a:tc>
                  <a:txBody>
                    <a:bodyPr/>
                    <a:lstStyle/>
                    <a:p>
                      <a:pPr marL="0" algn="ctr" defTabSz="914400" rtl="0" eaLnBrk="1" latinLnBrk="0" hangingPunct="1"/>
                      <a:r>
                        <a:rPr lang="ru-RU" altLang="zh-TW" sz="1800" kern="1200" dirty="0" smtClean="0">
                          <a:solidFill>
                            <a:schemeClr val="lt1"/>
                          </a:solidFill>
                          <a:latin typeface="+mn-lt"/>
                          <a:ea typeface="+mn-ea"/>
                          <a:cs typeface="+mn-cs"/>
                        </a:rPr>
                        <a:t>Стандартно</a:t>
                      </a:r>
                      <a:endParaRPr lang="zh-TW" altLang="en-US" sz="1800" kern="1200" dirty="0" smtClean="0">
                        <a:solidFill>
                          <a:schemeClr val="bg2"/>
                        </a:solidFill>
                        <a:latin typeface="Abadi MT Condensed Extra Bold"/>
                        <a:ea typeface="微軟正黑體" pitchFamily="34" charset="-120"/>
                        <a:cs typeface="Abadi MT Condensed Extra Bold"/>
                      </a:endParaRPr>
                    </a:p>
                  </a:txBody>
                  <a:tcPr/>
                </a:tc>
                <a:tc>
                  <a:txBody>
                    <a:bodyPr/>
                    <a:lstStyle/>
                    <a:p>
                      <a:pPr algn="ctr"/>
                      <a:r>
                        <a:rPr lang="en-US" altLang="zh-TW" sz="1800" dirty="0" smtClean="0"/>
                        <a:t>Advanced Alarm Management System</a:t>
                      </a:r>
                    </a:p>
                  </a:txBody>
                  <a:tcPr/>
                </a:tc>
              </a:tr>
              <a:tr h="370840">
                <a:tc>
                  <a:txBody>
                    <a:bodyPr/>
                    <a:lstStyle/>
                    <a:p>
                      <a:pPr algn="l">
                        <a:buFont typeface="Arial" pitchFamily="34" charset="0"/>
                        <a:buChar char="•"/>
                      </a:pPr>
                      <a:r>
                        <a:rPr lang="en-US" altLang="zh-TW" dirty="0" smtClean="0"/>
                        <a:t> </a:t>
                      </a:r>
                      <a:r>
                        <a:rPr lang="ru-RU" altLang="zh-TW" dirty="0" smtClean="0"/>
                        <a:t>Журнал</a:t>
                      </a:r>
                      <a:r>
                        <a:rPr lang="ru-RU" altLang="zh-TW" baseline="0" dirty="0" smtClean="0"/>
                        <a:t> на 5000 записей</a:t>
                      </a:r>
                      <a:endParaRPr lang="en-US" altLang="zh-TW" dirty="0" smtClean="0"/>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zh-TW" altLang="en-US" sz="1800" kern="1200" dirty="0" smtClean="0"/>
                        <a:t> </a:t>
                      </a:r>
                      <a:r>
                        <a:rPr lang="en-US" altLang="zh-TW" sz="1800" kern="1200" dirty="0" smtClean="0"/>
                        <a:t>8 </a:t>
                      </a:r>
                      <a:r>
                        <a:rPr lang="ru-RU" altLang="zh-TW" sz="1800" kern="1200" dirty="0" smtClean="0"/>
                        <a:t>типов</a:t>
                      </a:r>
                      <a:r>
                        <a:rPr lang="en-US" altLang="zh-TW" sz="1800" kern="1200" dirty="0" smtClean="0"/>
                        <a:t>, 99</a:t>
                      </a:r>
                      <a:r>
                        <a:rPr lang="zh-TW" altLang="en-US" sz="1800" kern="1200" baseline="0" dirty="0" smtClean="0"/>
                        <a:t> </a:t>
                      </a:r>
                      <a:r>
                        <a:rPr lang="ru-RU" altLang="zh-TW" sz="1800" kern="1200" baseline="0" dirty="0" smtClean="0"/>
                        <a:t>приоритетов</a:t>
                      </a:r>
                      <a:endParaRPr lang="en-US" altLang="zh-TW" sz="1800" kern="1200" dirty="0" smtClean="0"/>
                    </a:p>
                    <a:p>
                      <a:pPr algn="l">
                        <a:buFont typeface="Arial" pitchFamily="34" charset="0"/>
                        <a:buChar char="•"/>
                      </a:pPr>
                      <a:r>
                        <a:rPr lang="en-US" altLang="zh-TW" sz="1800" kern="1200" dirty="0" smtClean="0"/>
                        <a:t> 9,999</a:t>
                      </a:r>
                      <a:r>
                        <a:rPr lang="ru-RU" altLang="zh-TW" sz="1800" kern="1200" dirty="0" smtClean="0"/>
                        <a:t> групп тревог</a:t>
                      </a:r>
                      <a:endParaRPr lang="en-US" altLang="zh-TW" sz="1800" kern="1200" dirty="0" smtClean="0"/>
                    </a:p>
                    <a:p>
                      <a:pPr algn="l">
                        <a:buFont typeface="Arial" pitchFamily="34" charset="0"/>
                        <a:buChar char="•"/>
                      </a:pPr>
                      <a:r>
                        <a:rPr lang="en-US" altLang="zh-TW" sz="1800" kern="1200" dirty="0" smtClean="0"/>
                        <a:t> </a:t>
                      </a:r>
                      <a:r>
                        <a:rPr lang="ru-RU" altLang="zh-TW" sz="1800" kern="1200" dirty="0" smtClean="0"/>
                        <a:t>Уведомления</a:t>
                      </a:r>
                      <a:r>
                        <a:rPr lang="ru-RU" altLang="zh-TW" sz="1800" kern="1200" baseline="0" dirty="0" smtClean="0"/>
                        <a:t> по</a:t>
                      </a:r>
                      <a:r>
                        <a:rPr lang="en-US" altLang="zh-TW" sz="1800" kern="1200" baseline="0" dirty="0" smtClean="0"/>
                        <a:t> E-mail/ SMS/ </a:t>
                      </a:r>
                      <a:r>
                        <a:rPr lang="ru-RU" altLang="zh-TW" sz="1800" kern="1200" baseline="0" dirty="0" smtClean="0"/>
                        <a:t>Аудио</a:t>
                      </a:r>
                      <a:endParaRPr lang="en-US" altLang="zh-TW" sz="1800" kern="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dirty="0" smtClean="0"/>
                        <a:t>+</a:t>
                      </a:r>
                      <a:r>
                        <a:rPr lang="zh-TW" altLang="en-US" dirty="0" smtClean="0"/>
                        <a:t> </a:t>
                      </a:r>
                      <a:r>
                        <a:rPr lang="ru-RU" altLang="zh-TW" dirty="0" smtClean="0"/>
                        <a:t>Группировка</a:t>
                      </a:r>
                      <a:r>
                        <a:rPr lang="ru-RU" altLang="zh-TW" baseline="0" dirty="0" smtClean="0"/>
                        <a:t> уведомлений</a:t>
                      </a:r>
                      <a:r>
                        <a:rPr lang="en-US" altLang="zh-TW"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dirty="0" smtClean="0"/>
                        <a:t>+</a:t>
                      </a:r>
                      <a:r>
                        <a:rPr lang="zh-TW" altLang="en-US" dirty="0" smtClean="0"/>
                        <a:t> </a:t>
                      </a:r>
                      <a:r>
                        <a:rPr lang="ru-RU" altLang="zh-TW" baseline="0" dirty="0" smtClean="0"/>
                        <a:t>Ограничения срабатывания по времени</a:t>
                      </a:r>
                      <a:endParaRPr lang="en-US" altLang="zh-TW" sz="1800" kern="1200" baseline="0" dirty="0" smtClean="0">
                        <a:solidFill>
                          <a:schemeClr val="dk1"/>
                        </a:solidFill>
                        <a:latin typeface="+mn-lt"/>
                        <a:ea typeface="+mn-ea"/>
                        <a:cs typeface="+mn-cs"/>
                      </a:endParaRPr>
                    </a:p>
                    <a:p>
                      <a:pPr algn="l"/>
                      <a:r>
                        <a:rPr lang="en-US" altLang="zh-TW" dirty="0" smtClean="0"/>
                        <a:t>+</a:t>
                      </a:r>
                      <a:r>
                        <a:rPr lang="zh-TW" altLang="en-US" dirty="0" smtClean="0"/>
                        <a:t> </a:t>
                      </a:r>
                      <a:r>
                        <a:rPr lang="ru-RU" altLang="zh-TW" dirty="0" smtClean="0"/>
                        <a:t>Стыковка Получателей и Тревог</a:t>
                      </a:r>
                      <a:endParaRPr lang="en-US" altLang="zh-TW" dirty="0" smtClean="0"/>
                    </a:p>
                  </a:txBody>
                  <a:tcPr/>
                </a:tc>
              </a:tr>
            </a:tbl>
          </a:graphicData>
        </a:graphic>
      </p:graphicFrame>
      <p:sp>
        <p:nvSpPr>
          <p:cNvPr id="18" name="內容版面配置區 17"/>
          <p:cNvSpPr>
            <a:spLocks noGrp="1"/>
          </p:cNvSpPr>
          <p:nvPr>
            <p:ph idx="1"/>
          </p:nvPr>
        </p:nvSpPr>
        <p:spPr>
          <a:xfrm>
            <a:off x="180528" y="3212976"/>
            <a:ext cx="8783960" cy="1152128"/>
          </a:xfrm>
        </p:spPr>
        <p:txBody>
          <a:bodyPr/>
          <a:lstStyle/>
          <a:p>
            <a:r>
              <a:rPr lang="ru-RU" altLang="zh-TW" sz="2000" b="0" dirty="0" smtClean="0"/>
              <a:t>Можно указать время, когда тревога может появляться</a:t>
            </a:r>
            <a:endParaRPr lang="en-US" altLang="zh-TW" sz="2000" b="0" dirty="0" smtClean="0"/>
          </a:p>
          <a:p>
            <a:r>
              <a:rPr lang="en-US" altLang="zh-TW" sz="2000" b="0" dirty="0" smtClean="0"/>
              <a:t></a:t>
            </a:r>
            <a:r>
              <a:rPr lang="ru-RU" altLang="zh-TW" sz="2000" b="0" dirty="0" smtClean="0"/>
              <a:t>Можно указать, у кого из пользователей будет появляться эта тревога.</a:t>
            </a:r>
            <a:endParaRPr lang="en-US" altLang="zh-TW" sz="2000" b="0" dirty="0" smtClean="0"/>
          </a:p>
        </p:txBody>
      </p:sp>
      <p:pic>
        <p:nvPicPr>
          <p:cNvPr id="12" name="圖片 11" descr="alarm group list.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9512" y="4581128"/>
            <a:ext cx="1749599" cy="1624180"/>
          </a:xfrm>
          <a:prstGeom prst="rect">
            <a:avLst/>
          </a:prstGeom>
        </p:spPr>
      </p:pic>
      <p:pic>
        <p:nvPicPr>
          <p:cNvPr id="13" name="圖片 12"/>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51720" y="4581128"/>
            <a:ext cx="3528392" cy="1656184"/>
          </a:xfrm>
          <a:prstGeom prst="rect">
            <a:avLst/>
          </a:prstGeom>
          <a:noFill/>
          <a:ln w="9525">
            <a:noFill/>
            <a:miter lim="800000"/>
            <a:headEnd/>
            <a:tailEnd/>
          </a:ln>
        </p:spPr>
      </p:pic>
      <p:pic>
        <p:nvPicPr>
          <p:cNvPr id="16" name="圖片 15"/>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52120" y="4653136"/>
            <a:ext cx="3419872" cy="1584176"/>
          </a:xfrm>
          <a:prstGeom prst="rect">
            <a:avLst/>
          </a:prstGeom>
          <a:noFill/>
          <a:ln w="9525">
            <a:noFill/>
            <a:miter lim="800000"/>
            <a:headEnd/>
            <a:tailEnd/>
          </a:ln>
        </p:spPr>
      </p:pic>
      <p:sp>
        <p:nvSpPr>
          <p:cNvPr id="17" name="TextBox 18"/>
          <p:cNvSpPr txBox="1"/>
          <p:nvPr/>
        </p:nvSpPr>
        <p:spPr>
          <a:xfrm>
            <a:off x="360000" y="1049411"/>
            <a:ext cx="2016232" cy="454736"/>
          </a:xfrm>
          <a:prstGeom prst="rect">
            <a:avLst/>
          </a:prstGeom>
          <a:solidFill>
            <a:srgbClr val="CE2E0A"/>
          </a:solidFill>
        </p:spPr>
        <p:txBody>
          <a:bodyPr wrap="square" tIns="0" bIns="36000" rtlCol="0">
            <a:spAutoFit/>
          </a:bodyPr>
          <a:lstStyle/>
          <a:p>
            <a:pPr algn="ctr">
              <a:lnSpc>
                <a:spcPts val="3500"/>
              </a:lnSpc>
              <a:spcBef>
                <a:spcPts val="3000"/>
              </a:spcBef>
              <a:spcAft>
                <a:spcPts val="2400"/>
              </a:spcAft>
            </a:pPr>
            <a:r>
              <a:rPr lang="ru-RU" altLang="zh-TW" sz="2400" dirty="0" smtClean="0">
                <a:ea typeface="Tahoma" pitchFamily="34" charset="0"/>
                <a:cs typeface="Tahoma" pitchFamily="34" charset="0"/>
              </a:rPr>
              <a:t>Опции</a:t>
            </a:r>
            <a:endParaRPr lang="zh-TW" altLang="en-US" sz="2800" dirty="0">
              <a:ea typeface="微軟正黑體" pitchFamily="34" charset="-120"/>
              <a:cs typeface="Tahoma"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圖片 15" descr="RTDB.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827584" y="3501008"/>
            <a:ext cx="7560840" cy="2160240"/>
          </a:xfrm>
          <a:prstGeom prst="rect">
            <a:avLst/>
          </a:prstGeom>
        </p:spPr>
      </p:pic>
      <p:sp>
        <p:nvSpPr>
          <p:cNvPr id="2" name="Rectangle 9"/>
          <p:cNvSpPr/>
          <p:nvPr/>
        </p:nvSpPr>
        <p:spPr>
          <a:xfrm>
            <a:off x="360000" y="0"/>
            <a:ext cx="2016224" cy="1224000"/>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Rectangle 10"/>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4" name="Rectangle 11"/>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12"/>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6" name="Picture 14" descr="logo.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sp>
        <p:nvSpPr>
          <p:cNvPr id="17" name="內容版面配置區 2"/>
          <p:cNvSpPr>
            <a:spLocks noGrp="1"/>
          </p:cNvSpPr>
          <p:nvPr>
            <p:ph idx="1"/>
          </p:nvPr>
        </p:nvSpPr>
        <p:spPr>
          <a:xfrm>
            <a:off x="395536" y="1484784"/>
            <a:ext cx="9165704" cy="4932363"/>
          </a:xfrm>
        </p:spPr>
        <p:txBody>
          <a:bodyPr/>
          <a:lstStyle/>
          <a:p>
            <a:pPr>
              <a:buNone/>
            </a:pPr>
            <a:r>
              <a:rPr lang="ru-RU" altLang="zh-TW" dirty="0" smtClean="0">
                <a:ea typeface="微軟正黑體" pitchFamily="34" charset="-120"/>
              </a:rPr>
              <a:t>Высокоскоростное архивирование</a:t>
            </a:r>
            <a:endParaRPr lang="en-US" altLang="zh-TW" dirty="0" smtClean="0">
              <a:ea typeface="微軟正黑體" pitchFamily="34" charset="-120"/>
            </a:endParaRPr>
          </a:p>
          <a:p>
            <a:r>
              <a:rPr lang="ru-RU" altLang="zh-TW" sz="2000" b="0" dirty="0" smtClean="0">
                <a:ea typeface="微軟正黑體" pitchFamily="34" charset="-120"/>
              </a:rPr>
              <a:t>Просто поставьте лицензию и включите функцию</a:t>
            </a:r>
            <a:endParaRPr lang="en-US" altLang="zh-TW" sz="2000" b="0" dirty="0" smtClean="0">
              <a:ea typeface="微軟正黑體" pitchFamily="34" charset="-120"/>
            </a:endParaRPr>
          </a:p>
          <a:p>
            <a:pPr marL="342900" lvl="1" indent="-342900">
              <a:buSzPct val="80000"/>
              <a:buFont typeface="Wingdings" pitchFamily="2" charset="2"/>
              <a:buChar char="§"/>
            </a:pPr>
            <a:r>
              <a:rPr lang="ru-RU" altLang="zh-TW" b="0" dirty="0" smtClean="0">
                <a:ea typeface="微軟正黑體" pitchFamily="34" charset="-120"/>
              </a:rPr>
              <a:t>Обеспечивает скоростную работу с БД.</a:t>
            </a:r>
            <a:endParaRPr lang="en-US" altLang="zh-TW" b="0" dirty="0" smtClean="0">
              <a:ea typeface="微軟正黑體" pitchFamily="34" charset="-120"/>
            </a:endParaRPr>
          </a:p>
          <a:p>
            <a:pPr marL="342900" lvl="1" indent="-342900">
              <a:buSzPct val="80000"/>
              <a:buFont typeface="Wingdings" pitchFamily="2" charset="2"/>
              <a:buChar char="§"/>
            </a:pPr>
            <a:r>
              <a:rPr lang="en-US" altLang="zh-TW" b="0" dirty="0" smtClean="0">
                <a:ea typeface="微軟正黑體" pitchFamily="34" charset="-120"/>
              </a:rPr>
              <a:t>RTDB</a:t>
            </a:r>
            <a:r>
              <a:rPr lang="zh-TW" altLang="en-US" b="0" dirty="0" smtClean="0">
                <a:ea typeface="微軟正黑體" pitchFamily="34" charset="-120"/>
              </a:rPr>
              <a:t> ： </a:t>
            </a:r>
            <a:r>
              <a:rPr lang="ru-RU" altLang="zh-TW" b="0" dirty="0" smtClean="0">
                <a:ea typeface="微軟正黑體" pitchFamily="34" charset="-120"/>
              </a:rPr>
              <a:t>Чтение </a:t>
            </a:r>
            <a:r>
              <a:rPr lang="en-US" altLang="zh-TW" b="0" dirty="0" smtClean="0">
                <a:ea typeface="微軟正黑體" pitchFamily="34" charset="-120"/>
              </a:rPr>
              <a:t>40,000</a:t>
            </a:r>
            <a:r>
              <a:rPr lang="ru-RU" altLang="zh-TW" b="0" dirty="0" smtClean="0">
                <a:ea typeface="微軟正黑體" pitchFamily="34" charset="-120"/>
              </a:rPr>
              <a:t> </a:t>
            </a:r>
            <a:r>
              <a:rPr lang="ru-RU" altLang="zh-TW" b="0" dirty="0" err="1" smtClean="0">
                <a:ea typeface="微軟正黑體" pitchFamily="34" charset="-120"/>
              </a:rPr>
              <a:t>зап</a:t>
            </a:r>
            <a:r>
              <a:rPr lang="ru-RU" altLang="zh-TW" b="0" dirty="0" smtClean="0">
                <a:ea typeface="微軟正黑體" pitchFamily="34" charset="-120"/>
              </a:rPr>
              <a:t>/сек</a:t>
            </a:r>
            <a:r>
              <a:rPr lang="en-US" altLang="zh-TW" b="0" dirty="0" smtClean="0">
                <a:ea typeface="微軟正黑體" pitchFamily="34" charset="-120"/>
              </a:rPr>
              <a:t>  </a:t>
            </a:r>
            <a:r>
              <a:rPr lang="ru-RU" altLang="zh-TW" b="0" dirty="0" smtClean="0">
                <a:ea typeface="微軟正黑體" pitchFamily="34" charset="-120"/>
              </a:rPr>
              <a:t>и запись</a:t>
            </a:r>
            <a:r>
              <a:rPr lang="en-US" altLang="zh-TW" b="0" dirty="0" smtClean="0">
                <a:ea typeface="微軟正黑體" pitchFamily="34" charset="-120"/>
              </a:rPr>
              <a:t> 20,000 </a:t>
            </a:r>
            <a:r>
              <a:rPr lang="ru-RU" altLang="zh-TW" b="0" dirty="0" err="1" smtClean="0">
                <a:ea typeface="微軟正黑體" pitchFamily="34" charset="-120"/>
              </a:rPr>
              <a:t>зап</a:t>
            </a:r>
            <a:r>
              <a:rPr lang="ru-RU" altLang="zh-TW" b="0" dirty="0" smtClean="0">
                <a:ea typeface="微軟正黑體" pitchFamily="34" charset="-120"/>
              </a:rPr>
              <a:t>/сек *</a:t>
            </a:r>
            <a:endParaRPr lang="en-US" altLang="zh-TW" b="0" dirty="0" smtClean="0">
              <a:ea typeface="微軟正黑體" pitchFamily="34" charset="-120"/>
            </a:endParaRPr>
          </a:p>
          <a:p>
            <a:pPr marL="342900" lvl="1" indent="-342900">
              <a:buSzPct val="80000"/>
              <a:buNone/>
            </a:pPr>
            <a:r>
              <a:rPr lang="ru-RU" altLang="zh-TW" b="0" dirty="0">
                <a:ea typeface="微軟正黑體" pitchFamily="34" charset="-120"/>
              </a:rPr>
              <a:t> </a:t>
            </a:r>
            <a:r>
              <a:rPr lang="ru-RU" altLang="zh-TW" b="0" dirty="0" smtClean="0">
                <a:ea typeface="微軟正黑體" pitchFamily="34" charset="-120"/>
              </a:rPr>
              <a:t>Стандарт</a:t>
            </a:r>
            <a:r>
              <a:rPr lang="zh-TW" altLang="en-US" b="0" dirty="0" smtClean="0">
                <a:ea typeface="微軟正黑體" pitchFamily="34" charset="-120"/>
              </a:rPr>
              <a:t> ：</a:t>
            </a:r>
            <a:r>
              <a:rPr lang="en-US" altLang="zh-TW" b="0" dirty="0" smtClean="0">
                <a:ea typeface="微軟正黑體" pitchFamily="34" charset="-120"/>
              </a:rPr>
              <a:t> </a:t>
            </a:r>
            <a:r>
              <a:rPr lang="ru-RU" altLang="zh-TW" b="0" dirty="0" smtClean="0">
                <a:ea typeface="微軟正黑體" pitchFamily="34" charset="-120"/>
              </a:rPr>
              <a:t>Чтение </a:t>
            </a:r>
            <a:r>
              <a:rPr lang="en-US" altLang="zh-TW" b="0" dirty="0" smtClean="0">
                <a:ea typeface="微軟正黑體" pitchFamily="34" charset="-120"/>
              </a:rPr>
              <a:t>10,000 </a:t>
            </a:r>
            <a:r>
              <a:rPr lang="ru-RU" altLang="zh-TW" b="0" dirty="0" err="1" smtClean="0">
                <a:ea typeface="微軟正黑體" pitchFamily="34" charset="-120"/>
              </a:rPr>
              <a:t>зап</a:t>
            </a:r>
            <a:r>
              <a:rPr lang="ru-RU" altLang="zh-TW" b="0" dirty="0" smtClean="0">
                <a:ea typeface="微軟正黑體" pitchFamily="34" charset="-120"/>
              </a:rPr>
              <a:t>/сек и запись</a:t>
            </a:r>
            <a:r>
              <a:rPr lang="en-US" altLang="zh-TW" b="0" dirty="0" smtClean="0">
                <a:ea typeface="微軟正黑體" pitchFamily="34" charset="-120"/>
              </a:rPr>
              <a:t> 2,000 </a:t>
            </a:r>
            <a:r>
              <a:rPr lang="ru-RU" altLang="zh-TW" b="0" dirty="0" err="1" smtClean="0">
                <a:ea typeface="微軟正黑體" pitchFamily="34" charset="-120"/>
              </a:rPr>
              <a:t>зап</a:t>
            </a:r>
            <a:r>
              <a:rPr lang="ru-RU" altLang="zh-TW" b="0" dirty="0" smtClean="0">
                <a:ea typeface="微軟正黑體" pitchFamily="34" charset="-120"/>
              </a:rPr>
              <a:t>/сек</a:t>
            </a:r>
            <a:endParaRPr lang="zh-TW" altLang="en-US" b="0" dirty="0" smtClean="0">
              <a:ea typeface="微軟正黑體" pitchFamily="34" charset="-120"/>
            </a:endParaRPr>
          </a:p>
          <a:p>
            <a:pPr lvl="0"/>
            <a:endParaRPr lang="zh-TW" altLang="en-US" sz="2000" dirty="0" smtClean="0">
              <a:effectLst>
                <a:outerShdw blurRad="38100" dist="38100" dir="2700000" algn="tl">
                  <a:srgbClr val="000000">
                    <a:alpha val="43137"/>
                  </a:srgbClr>
                </a:outerShdw>
              </a:effectLst>
              <a:ea typeface="微軟正黑體" pitchFamily="34" charset="-120"/>
            </a:endParaRPr>
          </a:p>
          <a:p>
            <a:endParaRPr lang="zh-TW" altLang="en-US" sz="2000" dirty="0">
              <a:ea typeface="微軟正黑體" pitchFamily="34" charset="-120"/>
            </a:endParaRPr>
          </a:p>
        </p:txBody>
      </p:sp>
      <p:pic>
        <p:nvPicPr>
          <p:cNvPr id="39" name="圖片 38" descr="[Icon]Real-time DB.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00700" y="-27384"/>
            <a:ext cx="1279812" cy="1268760"/>
          </a:xfrm>
          <a:prstGeom prst="rect">
            <a:avLst/>
          </a:prstGeom>
        </p:spPr>
      </p:pic>
      <p:sp>
        <p:nvSpPr>
          <p:cNvPr id="13" name="矩形 12"/>
          <p:cNvSpPr/>
          <p:nvPr/>
        </p:nvSpPr>
        <p:spPr bwMode="auto">
          <a:xfrm>
            <a:off x="2051720" y="4293096"/>
            <a:ext cx="4104456" cy="216024"/>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zh-TW" altLang="en-US" sz="1800" b="0" i="0" u="none" strike="noStrike" cap="none" normalizeH="0" baseline="0" smtClean="0">
              <a:ln>
                <a:noFill/>
              </a:ln>
              <a:solidFill>
                <a:schemeClr val="tx1"/>
              </a:solidFill>
              <a:effectLst/>
              <a:ea typeface="新細明體" pitchFamily="18" charset="-120"/>
            </a:endParaRPr>
          </a:p>
        </p:txBody>
      </p:sp>
      <p:sp>
        <p:nvSpPr>
          <p:cNvPr id="14" name="文字方塊 13"/>
          <p:cNvSpPr txBox="1"/>
          <p:nvPr/>
        </p:nvSpPr>
        <p:spPr>
          <a:xfrm>
            <a:off x="1835696" y="5805264"/>
            <a:ext cx="5285293"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ru-RU" altLang="zh-TW" dirty="0" smtClean="0"/>
              <a:t>* Тестировалось на </a:t>
            </a:r>
            <a:r>
              <a:rPr lang="en-US" altLang="zh-TW" dirty="0" smtClean="0"/>
              <a:t>i7-3770 3.40GHz, 4GM RAM</a:t>
            </a:r>
            <a:endParaRPr lang="zh-TW" altLang="zh-TW" dirty="0" smtClean="0"/>
          </a:p>
        </p:txBody>
      </p:sp>
      <p:sp>
        <p:nvSpPr>
          <p:cNvPr id="15" name="TextBox 18"/>
          <p:cNvSpPr txBox="1"/>
          <p:nvPr/>
        </p:nvSpPr>
        <p:spPr>
          <a:xfrm>
            <a:off x="360000" y="1049411"/>
            <a:ext cx="2016232" cy="454736"/>
          </a:xfrm>
          <a:prstGeom prst="rect">
            <a:avLst/>
          </a:prstGeom>
          <a:solidFill>
            <a:srgbClr val="CE2E0A"/>
          </a:solidFill>
        </p:spPr>
        <p:txBody>
          <a:bodyPr wrap="square" tIns="0" bIns="36000" rtlCol="0">
            <a:spAutoFit/>
          </a:bodyPr>
          <a:lstStyle/>
          <a:p>
            <a:pPr algn="ctr">
              <a:lnSpc>
                <a:spcPts val="3500"/>
              </a:lnSpc>
              <a:spcBef>
                <a:spcPts val="3000"/>
              </a:spcBef>
              <a:spcAft>
                <a:spcPts val="2400"/>
              </a:spcAft>
            </a:pPr>
            <a:r>
              <a:rPr lang="ru-RU" altLang="zh-TW" sz="2400" dirty="0" smtClean="0">
                <a:ea typeface="Tahoma" pitchFamily="34" charset="0"/>
                <a:cs typeface="Tahoma" pitchFamily="34" charset="0"/>
              </a:rPr>
              <a:t>Опции</a:t>
            </a:r>
            <a:endParaRPr lang="zh-TW" altLang="en-US" sz="2800" dirty="0">
              <a:ea typeface="微軟正黑體" pitchFamily="34" charset="-120"/>
              <a:cs typeface="Tahoma" pitchFamily="34" charset="0"/>
            </a:endParaRPr>
          </a:p>
        </p:txBody>
      </p:sp>
      <p:sp>
        <p:nvSpPr>
          <p:cNvPr id="18" name="Rectangle 15"/>
          <p:cNvSpPr/>
          <p:nvPr/>
        </p:nvSpPr>
        <p:spPr>
          <a:xfrm>
            <a:off x="2483768" y="47526"/>
            <a:ext cx="5400600" cy="1077218"/>
          </a:xfrm>
          <a:prstGeom prst="rect">
            <a:avLst/>
          </a:prstGeom>
        </p:spPr>
        <p:txBody>
          <a:bodyPr wrap="square">
            <a:spAutoFit/>
          </a:bodyPr>
          <a:lstStyle/>
          <a:p>
            <a:r>
              <a:rPr lang="ru-RU" altLang="zh-TW" sz="3200" dirty="0" smtClean="0">
                <a:solidFill>
                  <a:srgbClr val="143A87"/>
                </a:solidFill>
                <a:ea typeface="微軟正黑體" pitchFamily="34" charset="-120"/>
                <a:cs typeface="Abadi MT Condensed Extra Bold"/>
              </a:rPr>
              <a:t>База данных реального времени (БДРВ - </a:t>
            </a:r>
            <a:r>
              <a:rPr lang="en-US" altLang="zh-TW" sz="3200" dirty="0" smtClean="0">
                <a:solidFill>
                  <a:srgbClr val="143A87"/>
                </a:solidFill>
                <a:ea typeface="微軟正黑體" pitchFamily="34" charset="-120"/>
                <a:cs typeface="Abadi MT Condensed Extra Bold"/>
              </a:rPr>
              <a:t>RTDB</a:t>
            </a:r>
            <a:r>
              <a:rPr lang="ru-RU" altLang="zh-TW" sz="3200" dirty="0" smtClean="0">
                <a:solidFill>
                  <a:srgbClr val="143A87"/>
                </a:solidFill>
                <a:ea typeface="微軟正黑體" pitchFamily="34" charset="-120"/>
                <a:cs typeface="Abadi MT Condensed Extra Bold"/>
              </a:rPr>
              <a:t>)</a:t>
            </a:r>
            <a:endParaRPr lang="zh-TW" altLang="en-US" sz="3200" dirty="0" smtClean="0">
              <a:solidFill>
                <a:srgbClr val="143A87"/>
              </a:solidFill>
              <a:ea typeface="微軟正黑體" pitchFamily="34" charset="-120"/>
              <a:cs typeface="Abadi MT Condensed Extra Bold"/>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p:nvPr/>
        </p:nvSpPr>
        <p:spPr>
          <a:xfrm>
            <a:off x="360000" y="0"/>
            <a:ext cx="2016224" cy="1224000"/>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10"/>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6" name="Rectangle 11"/>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12"/>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14"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sp>
        <p:nvSpPr>
          <p:cNvPr id="12" name="內容版面配置區 2"/>
          <p:cNvSpPr txBox="1">
            <a:spLocks/>
          </p:cNvSpPr>
          <p:nvPr/>
        </p:nvSpPr>
        <p:spPr>
          <a:xfrm>
            <a:off x="467544" y="1520973"/>
            <a:ext cx="8208912" cy="4932363"/>
          </a:xfrm>
          <a:prstGeom prst="rect">
            <a:avLst/>
          </a:prstGeom>
        </p:spPr>
        <p:txBody>
          <a:bodyPr/>
          <a:lstStyle/>
          <a:p>
            <a:pPr marL="342900" indent="-342900" eaLnBrk="0" fontAlgn="base" hangingPunct="0">
              <a:spcBef>
                <a:spcPct val="20000"/>
              </a:spcBef>
              <a:spcAft>
                <a:spcPct val="0"/>
              </a:spcAft>
              <a:buClr>
                <a:srgbClr val="000099"/>
              </a:buClr>
              <a:buSzPct val="80000"/>
            </a:pPr>
            <a:r>
              <a:rPr kumimoji="1" lang="ru-RU" altLang="zh-TW" sz="2400" b="1" kern="0" dirty="0" smtClean="0">
                <a:solidFill>
                  <a:schemeClr val="bg2"/>
                </a:solidFill>
                <a:ea typeface="微軟正黑體" pitchFamily="34" charset="-120"/>
              </a:rPr>
              <a:t>Резерв и обслуживание</a:t>
            </a:r>
            <a:endParaRPr kumimoji="1" lang="en-US" altLang="zh-TW" sz="2400" b="1" kern="0" dirty="0" smtClean="0">
              <a:solidFill>
                <a:schemeClr val="bg2"/>
              </a:solidFill>
              <a:ea typeface="微軟正黑體" pitchFamily="34" charset="-120"/>
            </a:endParaRPr>
          </a:p>
          <a:p>
            <a:pPr marL="342900" indent="-342900" eaLnBrk="0" fontAlgn="base" hangingPunct="0">
              <a:spcBef>
                <a:spcPct val="20000"/>
              </a:spcBef>
              <a:spcAft>
                <a:spcPct val="0"/>
              </a:spcAft>
              <a:buClr>
                <a:srgbClr val="000099"/>
              </a:buClr>
              <a:buSzPct val="80000"/>
              <a:buFont typeface="Arial" pitchFamily="34" charset="0"/>
              <a:buChar char="•"/>
            </a:pPr>
            <a:r>
              <a:rPr kumimoji="1" lang="ru-RU" altLang="zh-TW" sz="2000" kern="0" dirty="0" smtClean="0">
                <a:solidFill>
                  <a:schemeClr val="bg2"/>
                </a:solidFill>
                <a:ea typeface="微軟正黑體" pitchFamily="34" charset="-120"/>
              </a:rPr>
              <a:t>Синхронизация 1 раз в секунду</a:t>
            </a:r>
            <a:endParaRPr kumimoji="1" lang="en-US" altLang="zh-TW" sz="2000" kern="0" dirty="0" smtClean="0">
              <a:solidFill>
                <a:schemeClr val="bg2"/>
              </a:solidFill>
              <a:ea typeface="微軟正黑體" pitchFamily="34" charset="-120"/>
            </a:endParaRPr>
          </a:p>
          <a:p>
            <a:pPr marL="342900" lvl="0" indent="-342900" eaLnBrk="0" fontAlgn="base" hangingPunct="0">
              <a:spcBef>
                <a:spcPct val="20000"/>
              </a:spcBef>
              <a:spcAft>
                <a:spcPct val="0"/>
              </a:spcAft>
              <a:buClr>
                <a:srgbClr val="000099"/>
              </a:buClr>
              <a:buSzPct val="80000"/>
            </a:pPr>
            <a:r>
              <a:rPr kumimoji="1" lang="zh-TW" altLang="en-US" kern="0" dirty="0" smtClean="0">
                <a:solidFill>
                  <a:schemeClr val="bg2"/>
                </a:solidFill>
                <a:ea typeface="微軟正黑體" pitchFamily="34" charset="-120"/>
              </a:rPr>
              <a:t>      </a:t>
            </a:r>
            <a:r>
              <a:rPr kumimoji="1" lang="ru-RU" altLang="zh-TW" kern="0" dirty="0" smtClean="0">
                <a:solidFill>
                  <a:schemeClr val="bg2"/>
                </a:solidFill>
                <a:ea typeface="微軟正黑體" pitchFamily="34" charset="-120"/>
              </a:rPr>
              <a:t>Пример:</a:t>
            </a:r>
            <a:r>
              <a:rPr kumimoji="1" lang="en-US" altLang="zh-TW" kern="0" dirty="0" smtClean="0">
                <a:solidFill>
                  <a:schemeClr val="bg2"/>
                </a:solidFill>
                <a:ea typeface="微軟正黑體" pitchFamily="34" charset="-120"/>
              </a:rPr>
              <a:t> </a:t>
            </a:r>
            <a:r>
              <a:rPr kumimoji="1" lang="ru-RU" altLang="zh-TW" kern="0" dirty="0" smtClean="0">
                <a:solidFill>
                  <a:schemeClr val="bg2"/>
                </a:solidFill>
                <a:ea typeface="微軟正黑體" pitchFamily="34" charset="-120"/>
              </a:rPr>
              <a:t>при отказе основного узла, запасной начнет работу через 1 секунду. При восстановлении основного узла запасной загрузит данные в основной параллельно основной записи</a:t>
            </a:r>
            <a:endParaRPr kumimoji="1" lang="en-US" altLang="zh-CN" kern="0" dirty="0" smtClean="0">
              <a:solidFill>
                <a:schemeClr val="bg2"/>
              </a:solidFill>
              <a:ea typeface="微軟正黑體" pitchFamily="34" charset="-120"/>
            </a:endParaRPr>
          </a:p>
          <a:p>
            <a:pPr marL="342900" lvl="0" indent="-342900" eaLnBrk="0" fontAlgn="base" hangingPunct="0">
              <a:spcBef>
                <a:spcPct val="20000"/>
              </a:spcBef>
              <a:spcAft>
                <a:spcPct val="0"/>
              </a:spcAft>
              <a:buClr>
                <a:srgbClr val="000099"/>
              </a:buClr>
              <a:buSzPct val="80000"/>
              <a:buFont typeface="Wingdings" pitchFamily="2" charset="2"/>
              <a:buChar char="§"/>
            </a:pPr>
            <a:r>
              <a:rPr kumimoji="1" lang="ru-RU" altLang="zh-TW" sz="2000" kern="0" dirty="0" smtClean="0">
                <a:solidFill>
                  <a:schemeClr val="bg2"/>
                </a:solidFill>
                <a:ea typeface="微軟正黑體" pitchFamily="34" charset="-120"/>
              </a:rPr>
              <a:t>Выгрузка и удаление старых записей производятся по расписанию</a:t>
            </a:r>
            <a:endParaRPr kumimoji="1" lang="en-US" altLang="zh-TW" sz="2000" kern="0" dirty="0" smtClean="0">
              <a:solidFill>
                <a:schemeClr val="bg2"/>
              </a:solidFill>
              <a:ea typeface="微軟正黑體" pitchFamily="34" charset="-120"/>
            </a:endParaRPr>
          </a:p>
          <a:p>
            <a:pPr marL="342900" marR="0" lvl="0" indent="-342900" algn="l" defTabSz="914400" rtl="0" eaLnBrk="0" fontAlgn="base" latinLnBrk="0" hangingPunct="0">
              <a:lnSpc>
                <a:spcPct val="100000"/>
              </a:lnSpc>
              <a:spcBef>
                <a:spcPct val="20000"/>
              </a:spcBef>
              <a:spcAft>
                <a:spcPct val="0"/>
              </a:spcAft>
              <a:buClr>
                <a:srgbClr val="000099"/>
              </a:buClr>
              <a:buSzPct val="80000"/>
              <a:buFont typeface="Wingdings" pitchFamily="2" charset="2"/>
              <a:buChar char="§"/>
              <a:tabLst/>
              <a:defRPr/>
            </a:pPr>
            <a:endParaRPr kumimoji="1" lang="zh-TW" altLang="en-US" sz="2000" b="1" i="0" u="none" strike="noStrike" kern="0" cap="none" spc="0" normalizeH="0" baseline="0" noProof="0" dirty="0" smtClean="0">
              <a:ln>
                <a:noFill/>
              </a:ln>
              <a:solidFill>
                <a:schemeClr val="bg2"/>
              </a:solidFill>
              <a:effectLst>
                <a:outerShdw blurRad="38100" dist="38100" dir="2700000" algn="tl">
                  <a:srgbClr val="000000">
                    <a:alpha val="43137"/>
                  </a:srgbClr>
                </a:outerShdw>
              </a:effectLst>
              <a:uLnTx/>
              <a:uFillTx/>
              <a:ea typeface="微軟正黑體" pitchFamily="34" charset="-120"/>
              <a:cs typeface="+mn-cs"/>
            </a:endParaRPr>
          </a:p>
          <a:p>
            <a:pPr marL="342900" marR="0" lvl="0" indent="-342900" algn="l" defTabSz="914400" rtl="0" eaLnBrk="0" fontAlgn="base" latinLnBrk="0" hangingPunct="0">
              <a:lnSpc>
                <a:spcPct val="100000"/>
              </a:lnSpc>
              <a:spcBef>
                <a:spcPct val="20000"/>
              </a:spcBef>
              <a:spcAft>
                <a:spcPct val="0"/>
              </a:spcAft>
              <a:buClr>
                <a:srgbClr val="000099"/>
              </a:buClr>
              <a:buSzPct val="80000"/>
              <a:buFont typeface="Wingdings" pitchFamily="2" charset="2"/>
              <a:buChar char="§"/>
              <a:tabLst/>
              <a:defRPr/>
            </a:pPr>
            <a:endParaRPr kumimoji="1" lang="zh-TW" altLang="en-US" sz="2000" b="1" i="0" u="none" strike="noStrike" kern="0" cap="none" spc="0" normalizeH="0" baseline="0" noProof="0" dirty="0">
              <a:ln>
                <a:noFill/>
              </a:ln>
              <a:solidFill>
                <a:schemeClr val="bg2"/>
              </a:solidFill>
              <a:effectLst/>
              <a:uLnTx/>
              <a:uFillTx/>
              <a:ea typeface="微軟正黑體" pitchFamily="34" charset="-120"/>
              <a:cs typeface="+mn-cs"/>
            </a:endParaRPr>
          </a:p>
        </p:txBody>
      </p:sp>
      <p:sp>
        <p:nvSpPr>
          <p:cNvPr id="15" name="TextBox 18"/>
          <p:cNvSpPr txBox="1"/>
          <p:nvPr/>
        </p:nvSpPr>
        <p:spPr>
          <a:xfrm>
            <a:off x="360000" y="1049411"/>
            <a:ext cx="2016232" cy="454736"/>
          </a:xfrm>
          <a:prstGeom prst="rect">
            <a:avLst/>
          </a:prstGeom>
          <a:solidFill>
            <a:srgbClr val="CE2E0A"/>
          </a:solidFill>
        </p:spPr>
        <p:txBody>
          <a:bodyPr wrap="square" tIns="0" bIns="36000" rtlCol="0">
            <a:spAutoFit/>
          </a:bodyPr>
          <a:lstStyle/>
          <a:p>
            <a:pPr algn="ctr">
              <a:lnSpc>
                <a:spcPts val="3500"/>
              </a:lnSpc>
              <a:spcBef>
                <a:spcPts val="3000"/>
              </a:spcBef>
              <a:spcAft>
                <a:spcPts val="2400"/>
              </a:spcAft>
            </a:pPr>
            <a:r>
              <a:rPr lang="ru-RU" altLang="zh-TW" sz="2400" dirty="0" smtClean="0">
                <a:ea typeface="Tahoma" pitchFamily="34" charset="0"/>
                <a:cs typeface="Tahoma" pitchFamily="34" charset="0"/>
              </a:rPr>
              <a:t>Опции</a:t>
            </a:r>
            <a:endParaRPr lang="zh-TW" altLang="en-US" sz="2800" dirty="0">
              <a:ea typeface="微軟正黑體" pitchFamily="34" charset="-120"/>
              <a:cs typeface="Tahoma" pitchFamily="34" charset="0"/>
            </a:endParaRPr>
          </a:p>
        </p:txBody>
      </p:sp>
      <p:pic>
        <p:nvPicPr>
          <p:cNvPr id="150530" name="Picture 2" descr="http://localhost/broadWeb/engman/EngMAN_image71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5616" y="4221088"/>
            <a:ext cx="6984776" cy="1894787"/>
          </a:xfrm>
          <a:prstGeom prst="rect">
            <a:avLst/>
          </a:prstGeom>
          <a:noFill/>
        </p:spPr>
      </p:pic>
      <p:pic>
        <p:nvPicPr>
          <p:cNvPr id="14" name="圖片 13" descr="[Icon]Real-time DB.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00700" y="-27384"/>
            <a:ext cx="1279812" cy="1268760"/>
          </a:xfrm>
          <a:prstGeom prst="rect">
            <a:avLst/>
          </a:prstGeom>
        </p:spPr>
      </p:pic>
      <p:sp>
        <p:nvSpPr>
          <p:cNvPr id="17" name="Rectangle 15"/>
          <p:cNvSpPr/>
          <p:nvPr/>
        </p:nvSpPr>
        <p:spPr>
          <a:xfrm>
            <a:off x="2483768" y="47526"/>
            <a:ext cx="5400600" cy="1077218"/>
          </a:xfrm>
          <a:prstGeom prst="rect">
            <a:avLst/>
          </a:prstGeom>
        </p:spPr>
        <p:txBody>
          <a:bodyPr wrap="square">
            <a:spAutoFit/>
          </a:bodyPr>
          <a:lstStyle/>
          <a:p>
            <a:r>
              <a:rPr lang="ru-RU" altLang="zh-TW" sz="3200" dirty="0" smtClean="0">
                <a:solidFill>
                  <a:srgbClr val="143A87"/>
                </a:solidFill>
                <a:ea typeface="微軟正黑體" pitchFamily="34" charset="-120"/>
                <a:cs typeface="Abadi MT Condensed Extra Bold"/>
              </a:rPr>
              <a:t>База данных реального времени (БДРВ - </a:t>
            </a:r>
            <a:r>
              <a:rPr lang="en-US" altLang="zh-TW" sz="3200" dirty="0" smtClean="0">
                <a:solidFill>
                  <a:srgbClr val="143A87"/>
                </a:solidFill>
                <a:ea typeface="微軟正黑體" pitchFamily="34" charset="-120"/>
                <a:cs typeface="Abadi MT Condensed Extra Bold"/>
              </a:rPr>
              <a:t>RTDB</a:t>
            </a:r>
            <a:r>
              <a:rPr lang="ru-RU" altLang="zh-TW" sz="3200" dirty="0" smtClean="0">
                <a:solidFill>
                  <a:srgbClr val="143A87"/>
                </a:solidFill>
                <a:ea typeface="微軟正黑體" pitchFamily="34" charset="-120"/>
                <a:cs typeface="Abadi MT Condensed Extra Bold"/>
              </a:rPr>
              <a:t>)</a:t>
            </a:r>
            <a:endParaRPr lang="zh-TW" altLang="en-US" sz="3200" dirty="0" smtClean="0">
              <a:solidFill>
                <a:srgbClr val="143A87"/>
              </a:solidFill>
              <a:ea typeface="微軟正黑體" pitchFamily="34" charset="-120"/>
              <a:cs typeface="Abadi MT Condensed Extra Bold"/>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p:nvPr/>
        </p:nvSpPr>
        <p:spPr>
          <a:xfrm>
            <a:off x="360000" y="0"/>
            <a:ext cx="2016224" cy="1224000"/>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10"/>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6" name="Rectangle 11"/>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12"/>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14"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pic>
        <p:nvPicPr>
          <p:cNvPr id="1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4019869">
            <a:off x="2940105" y="2954298"/>
            <a:ext cx="1701973" cy="1100011"/>
          </a:xfrm>
          <a:prstGeom prst="rect">
            <a:avLst/>
          </a:prstGeom>
          <a:noFill/>
          <a:ln w="9525">
            <a:noFill/>
            <a:miter lim="800000"/>
            <a:headEnd/>
            <a:tailEnd/>
          </a:ln>
        </p:spPr>
      </p:pic>
      <p:grpSp>
        <p:nvGrpSpPr>
          <p:cNvPr id="15" name="群組 14"/>
          <p:cNvGrpSpPr/>
          <p:nvPr/>
        </p:nvGrpSpPr>
        <p:grpSpPr>
          <a:xfrm>
            <a:off x="3347864" y="3876726"/>
            <a:ext cx="4272663" cy="2262308"/>
            <a:chOff x="3259204" y="2133600"/>
            <a:chExt cx="5272021" cy="3758042"/>
          </a:xfrm>
        </p:grpSpPr>
        <p:pic>
          <p:nvPicPr>
            <p:cNvPr id="1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5945496">
              <a:off x="6057900" y="2692400"/>
              <a:ext cx="1724025" cy="1114425"/>
            </a:xfrm>
            <a:prstGeom prst="rect">
              <a:avLst/>
            </a:prstGeom>
            <a:noFill/>
            <a:ln w="9525">
              <a:noFill/>
              <a:miter lim="800000"/>
              <a:headEnd/>
              <a:tailEnd/>
            </a:ln>
          </p:spPr>
        </p:pic>
        <p:grpSp>
          <p:nvGrpSpPr>
            <p:cNvPr id="17" name="组合 133"/>
            <p:cNvGrpSpPr>
              <a:grpSpLocks/>
            </p:cNvGrpSpPr>
            <p:nvPr/>
          </p:nvGrpSpPr>
          <p:grpSpPr bwMode="auto">
            <a:xfrm>
              <a:off x="6011863" y="4076700"/>
              <a:ext cx="2519362" cy="1152525"/>
              <a:chOff x="2771800" y="2924944"/>
              <a:chExt cx="2520280" cy="1152128"/>
            </a:xfrm>
          </p:grpSpPr>
          <p:sp>
            <p:nvSpPr>
              <p:cNvPr id="29" name="圆角矩形 617"/>
              <p:cNvSpPr/>
              <p:nvPr/>
            </p:nvSpPr>
            <p:spPr>
              <a:xfrm>
                <a:off x="2771800" y="2924944"/>
                <a:ext cx="2520280" cy="1152128"/>
              </a:xfrm>
              <a:prstGeom prst="roundRect">
                <a:avLst/>
              </a:prstGeom>
              <a:solidFill>
                <a:sysClr val="window" lastClr="FFFFFF"/>
              </a:solidFill>
              <a:ln w="25400" cap="flat" cmpd="sng" algn="ctr">
                <a:solidFill>
                  <a:srgbClr val="F79646"/>
                </a:solidFill>
                <a:prstDash val="solid"/>
              </a:ln>
              <a:effectLst/>
            </p:spPr>
            <p:txBody>
              <a:bodyPr anchor="ctr"/>
              <a:lstStyle/>
              <a:p>
                <a:pPr algn="r">
                  <a:defRPr/>
                </a:pPr>
                <a:endParaRPr kumimoji="1" lang="zh-CN" altLang="en-US" kern="0">
                  <a:solidFill>
                    <a:sysClr val="windowText" lastClr="000000"/>
                  </a:solidFill>
                  <a:ea typeface="宋体"/>
                </a:endParaRPr>
              </a:p>
            </p:txBody>
          </p:sp>
          <p:pic>
            <p:nvPicPr>
              <p:cNvPr id="30" name="Picture 2" descr="C:\Documents and Settings\qiao.bin\桌面\UNO-1150G.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15816" y="3140968"/>
                <a:ext cx="586884" cy="792088"/>
              </a:xfrm>
              <a:prstGeom prst="rect">
                <a:avLst/>
              </a:prstGeom>
              <a:noFill/>
              <a:ln w="9525">
                <a:noFill/>
                <a:miter lim="800000"/>
                <a:headEnd/>
                <a:tailEnd/>
              </a:ln>
            </p:spPr>
          </p:pic>
          <p:pic>
            <p:nvPicPr>
              <p:cNvPr id="31" name="Picture 3" descr="D:\工作台\PPT存档\图片库\Adam5510.jp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39952" y="3068960"/>
                <a:ext cx="1023938" cy="609600"/>
              </a:xfrm>
              <a:prstGeom prst="rect">
                <a:avLst/>
              </a:prstGeom>
              <a:noFill/>
              <a:ln w="9525">
                <a:noFill/>
                <a:miter lim="800000"/>
                <a:headEnd/>
                <a:tailEnd/>
              </a:ln>
            </p:spPr>
          </p:pic>
          <p:pic>
            <p:nvPicPr>
              <p:cNvPr id="32" name="Picture 40" descr="adam模块"/>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72000" y="3429000"/>
                <a:ext cx="556340" cy="576064"/>
              </a:xfrm>
              <a:prstGeom prst="rect">
                <a:avLst/>
              </a:prstGeom>
              <a:noFill/>
              <a:ln w="9525">
                <a:noFill/>
                <a:miter lim="800000"/>
                <a:headEnd/>
                <a:tailEnd/>
              </a:ln>
            </p:spPr>
          </p:pic>
          <p:pic>
            <p:nvPicPr>
              <p:cNvPr id="33" name="Picture 2" descr="D:\工作台\PPT存档\图片库\UNO-2174A.JPG"/>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75857" y="3345261"/>
                <a:ext cx="1152128" cy="591260"/>
              </a:xfrm>
              <a:prstGeom prst="rect">
                <a:avLst/>
              </a:prstGeom>
              <a:noFill/>
              <a:ln w="9525">
                <a:noFill/>
                <a:miter lim="800000"/>
                <a:headEnd/>
                <a:tailEnd/>
              </a:ln>
            </p:spPr>
          </p:pic>
        </p:grpSp>
        <p:pic>
          <p:nvPicPr>
            <p:cNvPr id="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5748487" flipV="1">
              <a:off x="3429000" y="3362325"/>
              <a:ext cx="1609725" cy="993775"/>
            </a:xfrm>
            <a:prstGeom prst="rect">
              <a:avLst/>
            </a:prstGeom>
            <a:noFill/>
            <a:ln w="9525">
              <a:noFill/>
              <a:miter lim="800000"/>
              <a:headEnd/>
              <a:tailEnd/>
            </a:ln>
          </p:spPr>
        </p:pic>
        <p:grpSp>
          <p:nvGrpSpPr>
            <p:cNvPr id="19" name="组合 133"/>
            <p:cNvGrpSpPr>
              <a:grpSpLocks/>
            </p:cNvGrpSpPr>
            <p:nvPr/>
          </p:nvGrpSpPr>
          <p:grpSpPr bwMode="auto">
            <a:xfrm>
              <a:off x="3259204" y="4739116"/>
              <a:ext cx="2519362" cy="1152526"/>
              <a:chOff x="2827449" y="2939656"/>
              <a:chExt cx="2520279" cy="1152129"/>
            </a:xfrm>
          </p:grpSpPr>
          <p:sp>
            <p:nvSpPr>
              <p:cNvPr id="24" name="圆角矩形 611"/>
              <p:cNvSpPr/>
              <p:nvPr/>
            </p:nvSpPr>
            <p:spPr>
              <a:xfrm>
                <a:off x="2827449" y="2939656"/>
                <a:ext cx="2520279" cy="1152129"/>
              </a:xfrm>
              <a:prstGeom prst="roundRect">
                <a:avLst/>
              </a:prstGeom>
              <a:solidFill>
                <a:sysClr val="window" lastClr="FFFFFF"/>
              </a:solidFill>
              <a:ln w="25400" cap="flat" cmpd="sng" algn="ctr">
                <a:solidFill>
                  <a:srgbClr val="F79646"/>
                </a:solidFill>
                <a:prstDash val="solid"/>
              </a:ln>
              <a:effectLst/>
            </p:spPr>
            <p:txBody>
              <a:bodyPr anchor="ctr"/>
              <a:lstStyle/>
              <a:p>
                <a:pPr algn="r">
                  <a:defRPr/>
                </a:pPr>
                <a:endParaRPr kumimoji="1" lang="zh-CN" altLang="en-US" kern="0">
                  <a:solidFill>
                    <a:sysClr val="windowText" lastClr="000000"/>
                  </a:solidFill>
                  <a:ea typeface="宋体"/>
                </a:endParaRPr>
              </a:p>
            </p:txBody>
          </p:sp>
          <p:pic>
            <p:nvPicPr>
              <p:cNvPr id="25" name="Picture 2" descr="C:\Documents and Settings\qiao.bin\桌面\UNO-1150G.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15816" y="3140968"/>
                <a:ext cx="586884" cy="792088"/>
              </a:xfrm>
              <a:prstGeom prst="rect">
                <a:avLst/>
              </a:prstGeom>
              <a:noFill/>
              <a:ln w="9525">
                <a:noFill/>
                <a:miter lim="800000"/>
                <a:headEnd/>
                <a:tailEnd/>
              </a:ln>
            </p:spPr>
          </p:pic>
          <p:pic>
            <p:nvPicPr>
              <p:cNvPr id="26" name="Picture 3" descr="D:\工作台\PPT存档\图片库\Adam5510.jp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39952" y="3068960"/>
                <a:ext cx="1023938" cy="609600"/>
              </a:xfrm>
              <a:prstGeom prst="rect">
                <a:avLst/>
              </a:prstGeom>
              <a:noFill/>
              <a:ln w="9525">
                <a:noFill/>
                <a:miter lim="800000"/>
                <a:headEnd/>
                <a:tailEnd/>
              </a:ln>
            </p:spPr>
          </p:pic>
          <p:pic>
            <p:nvPicPr>
              <p:cNvPr id="27" name="Picture 40" descr="adam模块"/>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72000" y="3429000"/>
                <a:ext cx="556340" cy="576064"/>
              </a:xfrm>
              <a:prstGeom prst="rect">
                <a:avLst/>
              </a:prstGeom>
              <a:noFill/>
              <a:ln w="9525">
                <a:noFill/>
                <a:miter lim="800000"/>
                <a:headEnd/>
                <a:tailEnd/>
              </a:ln>
            </p:spPr>
          </p:pic>
          <p:pic>
            <p:nvPicPr>
              <p:cNvPr id="28" name="Picture 2" descr="D:\工作台\PPT存档\图片库\UNO-2174A.JPG"/>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75857" y="3345261"/>
                <a:ext cx="1152128" cy="591260"/>
              </a:xfrm>
              <a:prstGeom prst="rect">
                <a:avLst/>
              </a:prstGeom>
              <a:noFill/>
              <a:ln w="9525">
                <a:noFill/>
                <a:miter lim="800000"/>
                <a:headEnd/>
                <a:tailEnd/>
              </a:ln>
            </p:spPr>
          </p:pic>
        </p:grpSp>
        <p:pic>
          <p:nvPicPr>
            <p:cNvPr id="20" name="Picture 8" descr="D:\工作台\PPT存档\图片库\WebAccess.jp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24300" y="4868863"/>
              <a:ext cx="703263" cy="303212"/>
            </a:xfrm>
            <a:prstGeom prst="rect">
              <a:avLst/>
            </a:prstGeom>
            <a:noFill/>
            <a:ln w="9525">
              <a:noFill/>
              <a:miter lim="800000"/>
              <a:headEnd/>
              <a:tailEnd/>
            </a:ln>
          </p:spPr>
        </p:pic>
        <p:pic>
          <p:nvPicPr>
            <p:cNvPr id="21" name="Picture 8" descr="D:\工作台\PPT存档\图片库\WebAccess.jp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32588" y="4149725"/>
              <a:ext cx="703262" cy="303213"/>
            </a:xfrm>
            <a:prstGeom prst="rect">
              <a:avLst/>
            </a:prstGeom>
            <a:noFill/>
            <a:ln w="9525">
              <a:noFill/>
              <a:miter lim="800000"/>
              <a:headEnd/>
              <a:tailEnd/>
            </a:ln>
          </p:spPr>
        </p:pic>
        <p:pic>
          <p:nvPicPr>
            <p:cNvPr id="23" name="Picture 1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787900" y="2133600"/>
              <a:ext cx="1181100" cy="1633538"/>
            </a:xfrm>
            <a:prstGeom prst="rect">
              <a:avLst/>
            </a:prstGeom>
            <a:noFill/>
            <a:ln w="9525">
              <a:noFill/>
              <a:miter lim="800000"/>
              <a:headEnd/>
              <a:tailEnd/>
            </a:ln>
          </p:spPr>
        </p:pic>
      </p:grpSp>
      <p:pic>
        <p:nvPicPr>
          <p:cNvPr id="34"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017164" y="3585752"/>
            <a:ext cx="1481454" cy="1484302"/>
          </a:xfrm>
          <a:prstGeom prst="rect">
            <a:avLst/>
          </a:prstGeom>
          <a:noFill/>
          <a:ln w="9525">
            <a:noFill/>
            <a:miter lim="800000"/>
            <a:headEnd/>
            <a:tailEnd/>
          </a:ln>
        </p:spPr>
      </p:pic>
      <p:sp>
        <p:nvSpPr>
          <p:cNvPr id="35" name="矩形 34"/>
          <p:cNvSpPr/>
          <p:nvPr/>
        </p:nvSpPr>
        <p:spPr>
          <a:xfrm>
            <a:off x="2017164" y="5085184"/>
            <a:ext cx="1607426" cy="338554"/>
          </a:xfrm>
          <a:prstGeom prst="rect">
            <a:avLst/>
          </a:prstGeom>
        </p:spPr>
        <p:txBody>
          <a:bodyPr wrap="square">
            <a:spAutoFit/>
          </a:bodyPr>
          <a:lstStyle/>
          <a:p>
            <a:pPr algn="r" fontAlgn="base">
              <a:spcBef>
                <a:spcPct val="0"/>
              </a:spcBef>
              <a:spcAft>
                <a:spcPct val="0"/>
              </a:spcAft>
            </a:pPr>
            <a:r>
              <a:rPr kumimoji="1" lang="en-US" altLang="zh-TW" sz="1600" kern="0" dirty="0" smtClean="0">
                <a:solidFill>
                  <a:schemeClr val="bg2"/>
                </a:solidFill>
                <a:ea typeface="微軟正黑體" pitchFamily="34" charset="-120"/>
              </a:rPr>
              <a:t>API</a:t>
            </a:r>
            <a:endParaRPr kumimoji="1" lang="en-US" altLang="zh-TW" sz="1600" dirty="0" smtClean="0">
              <a:solidFill>
                <a:srgbClr val="143A87"/>
              </a:solidFill>
              <a:ea typeface="微軟正黑體" pitchFamily="34" charset="-120"/>
            </a:endParaRPr>
          </a:p>
        </p:txBody>
      </p:sp>
      <p:sp>
        <p:nvSpPr>
          <p:cNvPr id="37" name="TextBox 18"/>
          <p:cNvSpPr txBox="1"/>
          <p:nvPr/>
        </p:nvSpPr>
        <p:spPr>
          <a:xfrm>
            <a:off x="360000" y="1049411"/>
            <a:ext cx="2016232" cy="454736"/>
          </a:xfrm>
          <a:prstGeom prst="rect">
            <a:avLst/>
          </a:prstGeom>
          <a:solidFill>
            <a:srgbClr val="CE2E0A"/>
          </a:solidFill>
        </p:spPr>
        <p:txBody>
          <a:bodyPr wrap="square" tIns="0" bIns="36000" rtlCol="0">
            <a:spAutoFit/>
          </a:bodyPr>
          <a:lstStyle/>
          <a:p>
            <a:pPr algn="ctr">
              <a:lnSpc>
                <a:spcPts val="3500"/>
              </a:lnSpc>
              <a:spcBef>
                <a:spcPts val="3000"/>
              </a:spcBef>
              <a:spcAft>
                <a:spcPts val="2400"/>
              </a:spcAft>
            </a:pPr>
            <a:r>
              <a:rPr lang="ru-RU" altLang="zh-TW" sz="2400" dirty="0" smtClean="0">
                <a:ea typeface="Tahoma" pitchFamily="34" charset="0"/>
                <a:cs typeface="Tahoma" pitchFamily="34" charset="0"/>
              </a:rPr>
              <a:t>Опции</a:t>
            </a:r>
            <a:endParaRPr lang="zh-TW" altLang="en-US" sz="2800" dirty="0">
              <a:ea typeface="微軟正黑體" pitchFamily="34" charset="-120"/>
              <a:cs typeface="Tahoma" pitchFamily="34" charset="0"/>
            </a:endParaRPr>
          </a:p>
        </p:txBody>
      </p:sp>
      <p:pic>
        <p:nvPicPr>
          <p:cNvPr id="38" name="Picture 2" descr="logo1.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507098" y="2752096"/>
            <a:ext cx="2033306" cy="931932"/>
          </a:xfrm>
          <a:prstGeom prst="rect">
            <a:avLst/>
          </a:prstGeom>
        </p:spPr>
      </p:pic>
      <p:sp>
        <p:nvSpPr>
          <p:cNvPr id="12" name="內容版面配置區 2"/>
          <p:cNvSpPr txBox="1">
            <a:spLocks/>
          </p:cNvSpPr>
          <p:nvPr/>
        </p:nvSpPr>
        <p:spPr>
          <a:xfrm>
            <a:off x="857776" y="1556792"/>
            <a:ext cx="7674664" cy="4932363"/>
          </a:xfrm>
          <a:prstGeom prst="rect">
            <a:avLst/>
          </a:prstGeom>
        </p:spPr>
        <p:txBody>
          <a:bodyPr/>
          <a:lstStyle/>
          <a:p>
            <a:pPr marL="342900" lvl="0" indent="-342900" eaLnBrk="0" fontAlgn="base" hangingPunct="0">
              <a:spcBef>
                <a:spcPct val="20000"/>
              </a:spcBef>
              <a:spcAft>
                <a:spcPct val="0"/>
              </a:spcAft>
              <a:buClr>
                <a:srgbClr val="000099"/>
              </a:buClr>
              <a:buSzPct val="80000"/>
            </a:pPr>
            <a:r>
              <a:rPr kumimoji="1" lang="en-US" altLang="zh-CN" sz="2400" b="1" kern="0" dirty="0" smtClean="0">
                <a:solidFill>
                  <a:schemeClr val="bg2"/>
                </a:solidFill>
                <a:ea typeface="微軟正黑體" pitchFamily="34" charset="-120"/>
              </a:rPr>
              <a:t>API</a:t>
            </a:r>
            <a:r>
              <a:rPr kumimoji="1" lang="ru-RU" altLang="zh-CN" sz="2400" b="1" kern="0" dirty="0" smtClean="0">
                <a:solidFill>
                  <a:schemeClr val="bg2"/>
                </a:solidFill>
                <a:ea typeface="微軟正黑體" pitchFamily="34" charset="-120"/>
              </a:rPr>
              <a:t> БДРВ</a:t>
            </a:r>
            <a:endParaRPr kumimoji="1" lang="en-US" altLang="zh-CN" sz="2400" b="1" kern="0" dirty="0" smtClean="0">
              <a:solidFill>
                <a:schemeClr val="bg2"/>
              </a:solidFill>
              <a:ea typeface="微軟正黑體" pitchFamily="34" charset="-120"/>
            </a:endParaRPr>
          </a:p>
          <a:p>
            <a:pPr marL="342900" lvl="0" indent="-342900" eaLnBrk="0" fontAlgn="base" hangingPunct="0">
              <a:spcBef>
                <a:spcPct val="20000"/>
              </a:spcBef>
              <a:spcAft>
                <a:spcPct val="0"/>
              </a:spcAft>
              <a:buClr>
                <a:srgbClr val="000099"/>
              </a:buClr>
              <a:buSzPct val="80000"/>
              <a:buFont typeface="Wingdings" pitchFamily="2" charset="2"/>
              <a:buChar char="§"/>
            </a:pPr>
            <a:r>
              <a:rPr kumimoji="1" lang="ru-RU" altLang="zh-TW" sz="2000" kern="0" dirty="0" smtClean="0">
                <a:solidFill>
                  <a:schemeClr val="bg2"/>
                </a:solidFill>
                <a:ea typeface="微軟正黑體" pitchFamily="34" charset="-120"/>
              </a:rPr>
              <a:t>Доступны </a:t>
            </a:r>
            <a:r>
              <a:rPr kumimoji="1" lang="en-US" altLang="zh-TW" sz="2000" kern="0" dirty="0" smtClean="0">
                <a:solidFill>
                  <a:schemeClr val="bg2"/>
                </a:solidFill>
                <a:ea typeface="微軟正黑體" pitchFamily="34" charset="-120"/>
              </a:rPr>
              <a:t>API </a:t>
            </a:r>
            <a:r>
              <a:rPr kumimoji="1" lang="ru-RU" altLang="zh-TW" sz="2000" kern="0" dirty="0" smtClean="0">
                <a:solidFill>
                  <a:schemeClr val="bg2"/>
                </a:solidFill>
                <a:ea typeface="微軟正黑體" pitchFamily="34" charset="-120"/>
              </a:rPr>
              <a:t>для доступа в БДРВ стороннего ПО</a:t>
            </a:r>
            <a:endParaRPr kumimoji="1" lang="en-US" altLang="zh-TW" sz="2000" kern="0" dirty="0" smtClean="0">
              <a:solidFill>
                <a:schemeClr val="bg2"/>
              </a:solidFill>
              <a:ea typeface="微軟正黑體" pitchFamily="34" charset="-120"/>
            </a:endParaRPr>
          </a:p>
          <a:p>
            <a:pPr marL="342900" lvl="0" indent="-342900" eaLnBrk="0" fontAlgn="base" hangingPunct="0">
              <a:spcBef>
                <a:spcPct val="20000"/>
              </a:spcBef>
              <a:spcAft>
                <a:spcPct val="0"/>
              </a:spcAft>
              <a:buClr>
                <a:srgbClr val="000099"/>
              </a:buClr>
              <a:buSzPct val="80000"/>
              <a:buFont typeface="Wingdings" pitchFamily="2" charset="2"/>
              <a:buChar char="§"/>
              <a:defRPr/>
            </a:pPr>
            <a:r>
              <a:rPr kumimoji="1" lang="ru-RU" altLang="zh-TW" sz="2000" kern="0" dirty="0" smtClean="0">
                <a:solidFill>
                  <a:schemeClr val="bg2"/>
                </a:solidFill>
                <a:ea typeface="微軟正黑體" pitchFamily="34" charset="-120"/>
              </a:rPr>
              <a:t>Возможен экспорт в </a:t>
            </a:r>
            <a:r>
              <a:rPr kumimoji="1" lang="en-US" altLang="zh-TW" sz="2000" kern="0" dirty="0" smtClean="0">
                <a:solidFill>
                  <a:schemeClr val="bg2"/>
                </a:solidFill>
                <a:ea typeface="微軟正黑體" pitchFamily="34" charset="-120"/>
              </a:rPr>
              <a:t>HTML</a:t>
            </a:r>
            <a:endParaRPr kumimoji="1" lang="zh-TW" altLang="en-US" sz="2000" b="1" i="0" u="none" strike="noStrike" kern="0" cap="none" spc="0" normalizeH="0" baseline="0" noProof="0" dirty="0">
              <a:ln>
                <a:noFill/>
              </a:ln>
              <a:solidFill>
                <a:schemeClr val="bg2"/>
              </a:solidFill>
              <a:effectLst/>
              <a:uLnTx/>
              <a:uFillTx/>
              <a:ea typeface="微軟正黑體" pitchFamily="34" charset="-120"/>
              <a:cs typeface="+mn-cs"/>
            </a:endParaRPr>
          </a:p>
        </p:txBody>
      </p:sp>
      <p:pic>
        <p:nvPicPr>
          <p:cNvPr id="39" name="圖片 38" descr="[Icon]Real-time DB.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900700" y="-27384"/>
            <a:ext cx="1279812" cy="1268760"/>
          </a:xfrm>
          <a:prstGeom prst="rect">
            <a:avLst/>
          </a:prstGeom>
        </p:spPr>
      </p:pic>
      <p:sp>
        <p:nvSpPr>
          <p:cNvPr id="40" name="Rectangle 15"/>
          <p:cNvSpPr/>
          <p:nvPr/>
        </p:nvSpPr>
        <p:spPr>
          <a:xfrm>
            <a:off x="2483768" y="47526"/>
            <a:ext cx="5400600" cy="1077218"/>
          </a:xfrm>
          <a:prstGeom prst="rect">
            <a:avLst/>
          </a:prstGeom>
        </p:spPr>
        <p:txBody>
          <a:bodyPr wrap="square">
            <a:spAutoFit/>
          </a:bodyPr>
          <a:lstStyle/>
          <a:p>
            <a:r>
              <a:rPr lang="ru-RU" altLang="zh-TW" sz="3200" dirty="0" smtClean="0">
                <a:solidFill>
                  <a:srgbClr val="143A87"/>
                </a:solidFill>
                <a:ea typeface="微軟正黑體" pitchFamily="34" charset="-120"/>
                <a:cs typeface="Abadi MT Condensed Extra Bold"/>
              </a:rPr>
              <a:t>База данных реального времени (БДРВ - </a:t>
            </a:r>
            <a:r>
              <a:rPr lang="en-US" altLang="zh-TW" sz="3200" dirty="0" smtClean="0">
                <a:solidFill>
                  <a:srgbClr val="143A87"/>
                </a:solidFill>
                <a:ea typeface="微軟正黑體" pitchFamily="34" charset="-120"/>
                <a:cs typeface="Abadi MT Condensed Extra Bold"/>
              </a:rPr>
              <a:t>RTDB</a:t>
            </a:r>
            <a:r>
              <a:rPr lang="ru-RU" altLang="zh-TW" sz="3200" dirty="0" smtClean="0">
                <a:solidFill>
                  <a:srgbClr val="143A87"/>
                </a:solidFill>
                <a:ea typeface="微軟正黑體" pitchFamily="34" charset="-120"/>
                <a:cs typeface="Abadi MT Condensed Extra Bold"/>
              </a:rPr>
              <a:t>)</a:t>
            </a:r>
            <a:endParaRPr lang="zh-TW" altLang="en-US" sz="3200" dirty="0" smtClean="0">
              <a:solidFill>
                <a:srgbClr val="143A87"/>
              </a:solidFill>
              <a:ea typeface="微軟正黑體" pitchFamily="34" charset="-120"/>
              <a:cs typeface="Abadi MT Condensed Extra Bold"/>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9"/>
          <p:cNvSpPr/>
          <p:nvPr/>
        </p:nvSpPr>
        <p:spPr>
          <a:xfrm>
            <a:off x="360000" y="0"/>
            <a:ext cx="2016224" cy="1224000"/>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Rectangle 10"/>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4" name="Rectangle 11"/>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12"/>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6" name="Picture 14"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sp>
        <p:nvSpPr>
          <p:cNvPr id="7" name="Rectangle 15"/>
          <p:cNvSpPr/>
          <p:nvPr/>
        </p:nvSpPr>
        <p:spPr>
          <a:xfrm>
            <a:off x="2448272" y="334397"/>
            <a:ext cx="6516216" cy="584775"/>
          </a:xfrm>
          <a:prstGeom prst="rect">
            <a:avLst/>
          </a:prstGeom>
        </p:spPr>
        <p:txBody>
          <a:bodyPr wrap="square">
            <a:spAutoFit/>
          </a:bodyPr>
          <a:lstStyle/>
          <a:p>
            <a:r>
              <a:rPr lang="ru-RU" altLang="zh-TW" sz="3200" dirty="0" smtClean="0">
                <a:solidFill>
                  <a:srgbClr val="143A87"/>
                </a:solidFill>
                <a:ea typeface="微軟正黑體" pitchFamily="34" charset="-120"/>
                <a:cs typeface="Abadi MT Condensed Extra Bold"/>
              </a:rPr>
              <a:t>Расписания</a:t>
            </a:r>
            <a:endParaRPr lang="zh-TW" altLang="en-US" sz="3200" dirty="0" smtClean="0">
              <a:solidFill>
                <a:srgbClr val="143A87"/>
              </a:solidFill>
              <a:ea typeface="微軟正黑體" pitchFamily="34" charset="-120"/>
              <a:cs typeface="Abadi MT Condensed Extra Bold"/>
            </a:endParaRPr>
          </a:p>
        </p:txBody>
      </p:sp>
      <p:pic>
        <p:nvPicPr>
          <p:cNvPr id="45" name="圖片 44" descr="[Icon]School Schedular.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49876" y="0"/>
            <a:ext cx="1277602" cy="1268760"/>
          </a:xfrm>
          <a:prstGeom prst="rect">
            <a:avLst/>
          </a:prstGeom>
        </p:spPr>
      </p:pic>
      <p:graphicFrame>
        <p:nvGraphicFramePr>
          <p:cNvPr id="15" name="表格 14"/>
          <p:cNvGraphicFramePr>
            <a:graphicFrameLocks noGrp="1"/>
          </p:cNvGraphicFramePr>
          <p:nvPr>
            <p:extLst>
              <p:ext uri="{D42A27DB-BD31-4B8C-83A1-F6EECF244321}">
                <p14:modId xmlns:p14="http://schemas.microsoft.com/office/powerpoint/2010/main" val="3959063051"/>
              </p:ext>
            </p:extLst>
          </p:nvPr>
        </p:nvGraphicFramePr>
        <p:xfrm>
          <a:off x="467544" y="1556792"/>
          <a:ext cx="8352928" cy="1559560"/>
        </p:xfrm>
        <a:graphic>
          <a:graphicData uri="http://schemas.openxmlformats.org/drawingml/2006/table">
            <a:tbl>
              <a:tblPr firstRow="1" bandRow="1">
                <a:tableStyleId>{073A0DAA-6AF3-43AB-8588-CEC1D06C72B9}</a:tableStyleId>
              </a:tblPr>
              <a:tblGrid>
                <a:gridCol w="3984883"/>
                <a:gridCol w="4368045"/>
              </a:tblGrid>
              <a:tr h="370840">
                <a:tc>
                  <a:txBody>
                    <a:bodyPr/>
                    <a:lstStyle/>
                    <a:p>
                      <a:pPr marL="0" algn="ctr" defTabSz="914400" rtl="0" eaLnBrk="1" latinLnBrk="0" hangingPunct="1"/>
                      <a:r>
                        <a:rPr lang="ru-RU" altLang="zh-TW" sz="1800" kern="1200" dirty="0" smtClean="0">
                          <a:solidFill>
                            <a:schemeClr val="lt1"/>
                          </a:solidFill>
                          <a:latin typeface="+mn-lt"/>
                          <a:ea typeface="+mn-ea"/>
                          <a:cs typeface="+mn-cs"/>
                        </a:rPr>
                        <a:t>Стандартно</a:t>
                      </a:r>
                      <a:endParaRPr lang="zh-TW" altLang="en-US" sz="1800" kern="1200" dirty="0" smtClean="0">
                        <a:solidFill>
                          <a:schemeClr val="bg2"/>
                        </a:solidFill>
                        <a:latin typeface="Abadi MT Condensed Extra Bold"/>
                        <a:ea typeface="微軟正黑體" pitchFamily="34" charset="-120"/>
                        <a:cs typeface="Abadi MT Condensed Extra Bold"/>
                      </a:endParaRPr>
                    </a:p>
                  </a:txBody>
                  <a:tcPr/>
                </a:tc>
                <a:tc>
                  <a:txBody>
                    <a:bodyPr/>
                    <a:lstStyle/>
                    <a:p>
                      <a:pPr algn="ctr"/>
                      <a:r>
                        <a:rPr lang="en-US" altLang="zh-TW" sz="1800" dirty="0" smtClean="0"/>
                        <a:t>Advanced Scheduler System</a:t>
                      </a:r>
                    </a:p>
                  </a:txBody>
                  <a:tcPr/>
                </a:tc>
              </a:tr>
              <a:tr h="370840">
                <a:tc>
                  <a:txBody>
                    <a:bodyPr/>
                    <a:lstStyle/>
                    <a:p>
                      <a:pPr algn="l">
                        <a:buFont typeface="Arial" pitchFamily="34" charset="0"/>
                        <a:buChar char="•"/>
                      </a:pPr>
                      <a:r>
                        <a:rPr lang="zh-TW" altLang="en-US" dirty="0" smtClean="0"/>
                        <a:t> </a:t>
                      </a:r>
                      <a:r>
                        <a:rPr lang="ru-RU" altLang="zh-TW" dirty="0" smtClean="0"/>
                        <a:t>До 9</a:t>
                      </a:r>
                      <a:r>
                        <a:rPr lang="en-US" altLang="zh-TW" baseline="0" dirty="0" smtClean="0"/>
                        <a:t>999</a:t>
                      </a:r>
                      <a:r>
                        <a:rPr lang="ru-RU" altLang="zh-TW" baseline="0" dirty="0" smtClean="0"/>
                        <a:t> объектов</a:t>
                      </a:r>
                      <a:endParaRPr lang="en-US" altLang="zh-TW" baseline="0" dirty="0" smtClean="0"/>
                    </a:p>
                    <a:p>
                      <a:pPr algn="l">
                        <a:buFont typeface="Arial" pitchFamily="34" charset="0"/>
                        <a:buChar char="•"/>
                      </a:pPr>
                      <a:r>
                        <a:rPr lang="en-US" altLang="zh-TW" baseline="0" dirty="0" smtClean="0"/>
                        <a:t> 3 </a:t>
                      </a:r>
                      <a:r>
                        <a:rPr lang="ru-RU" altLang="zh-TW" baseline="0" dirty="0" smtClean="0"/>
                        <a:t>интервала в день</a:t>
                      </a:r>
                    </a:p>
                    <a:p>
                      <a:pPr algn="l">
                        <a:buFont typeface="Arial" pitchFamily="34" charset="0"/>
                        <a:buChar char="•"/>
                      </a:pPr>
                      <a:r>
                        <a:rPr lang="ru-RU" altLang="zh-TW" baseline="0" dirty="0" smtClean="0"/>
                        <a:t> </a:t>
                      </a:r>
                      <a:r>
                        <a:rPr lang="en-US" altLang="zh-TW" baseline="0" dirty="0" smtClean="0"/>
                        <a:t>999 </a:t>
                      </a:r>
                      <a:r>
                        <a:rPr lang="ru-RU" altLang="zh-TW" baseline="0" dirty="0" smtClean="0"/>
                        <a:t>групп дней (выходные, праздники и т.п.)</a:t>
                      </a:r>
                      <a:endParaRPr lang="en-US" altLang="zh-TW" dirty="0" smtClean="0"/>
                    </a:p>
                  </a:txBody>
                  <a:tcPr/>
                </a:tc>
                <a:tc>
                  <a:txBody>
                    <a:bodyPr/>
                    <a:lstStyle/>
                    <a:p>
                      <a:pPr algn="l"/>
                      <a:r>
                        <a:rPr lang="en-US" altLang="zh-TW" dirty="0" smtClean="0"/>
                        <a:t>+</a:t>
                      </a:r>
                      <a:r>
                        <a:rPr lang="zh-TW" altLang="en-US" dirty="0" smtClean="0"/>
                        <a:t> </a:t>
                      </a:r>
                      <a:r>
                        <a:rPr lang="ru-RU" altLang="zh-TW" dirty="0" smtClean="0"/>
                        <a:t>До </a:t>
                      </a:r>
                      <a:r>
                        <a:rPr lang="en-US" altLang="zh-TW" dirty="0" smtClean="0"/>
                        <a:t>16 </a:t>
                      </a:r>
                      <a:r>
                        <a:rPr lang="ru-RU" altLang="zh-TW" dirty="0" smtClean="0"/>
                        <a:t>интервалов</a:t>
                      </a:r>
                      <a:r>
                        <a:rPr lang="ru-RU" altLang="zh-TW" baseline="0" dirty="0" smtClean="0"/>
                        <a:t> в день</a:t>
                      </a:r>
                      <a:endParaRPr lang="en-US" altLang="zh-TW" dirty="0" smtClean="0"/>
                    </a:p>
                    <a:p>
                      <a:pPr algn="l"/>
                      <a:r>
                        <a:rPr lang="en-US" altLang="zh-TW" dirty="0" smtClean="0"/>
                        <a:t>+</a:t>
                      </a:r>
                      <a:r>
                        <a:rPr lang="zh-TW" altLang="en-US" dirty="0" smtClean="0"/>
                        <a:t> </a:t>
                      </a:r>
                      <a:r>
                        <a:rPr lang="ru-RU" altLang="zh-TW" dirty="0" smtClean="0"/>
                        <a:t>Резервирования и разовые события</a:t>
                      </a:r>
                      <a:endParaRPr lang="zh-TW" altLang="en-US" dirty="0">
                        <a:solidFill>
                          <a:sysClr val="windowText" lastClr="000000"/>
                        </a:solidFill>
                      </a:endParaRPr>
                    </a:p>
                  </a:txBody>
                  <a:tcPr/>
                </a:tc>
              </a:tr>
            </a:tbl>
          </a:graphicData>
        </a:graphic>
      </p:graphicFrame>
      <p:sp>
        <p:nvSpPr>
          <p:cNvPr id="16" name="內容版面配置區 17"/>
          <p:cNvSpPr>
            <a:spLocks noGrp="1"/>
          </p:cNvSpPr>
          <p:nvPr>
            <p:ph idx="1"/>
          </p:nvPr>
        </p:nvSpPr>
        <p:spPr>
          <a:xfrm>
            <a:off x="409433" y="3176972"/>
            <a:ext cx="8507288" cy="504056"/>
          </a:xfrm>
        </p:spPr>
        <p:txBody>
          <a:bodyPr/>
          <a:lstStyle/>
          <a:p>
            <a:r>
              <a:rPr lang="ru-RU" altLang="zh-TW" sz="2000" b="0" dirty="0" smtClean="0">
                <a:ea typeface="微軟正黑體" pitchFamily="34" charset="-120"/>
              </a:rPr>
              <a:t>Например, управление светом в учебных заведениях</a:t>
            </a:r>
            <a:endParaRPr lang="en-US" altLang="zh-TW" sz="2000" b="0" dirty="0" smtClean="0">
              <a:ea typeface="微軟正黑體" pitchFamily="34" charset="-120"/>
            </a:endParaRPr>
          </a:p>
        </p:txBody>
      </p:sp>
      <p:pic>
        <p:nvPicPr>
          <p:cNvPr id="152580" name="Picture 4" descr="http://localhost/broadWeb/engman/EngMan_image81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31640" y="4215267"/>
            <a:ext cx="4320480" cy="2022045"/>
          </a:xfrm>
          <a:prstGeom prst="rect">
            <a:avLst/>
          </a:prstGeom>
          <a:noFill/>
        </p:spPr>
      </p:pic>
      <p:pic>
        <p:nvPicPr>
          <p:cNvPr id="152582" name="Picture 6" descr="http://localhost/broadWeb/engman/EngMan_image81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56176" y="4221088"/>
            <a:ext cx="2016224" cy="1881809"/>
          </a:xfrm>
          <a:prstGeom prst="rect">
            <a:avLst/>
          </a:prstGeom>
          <a:noFill/>
        </p:spPr>
      </p:pic>
      <p:sp>
        <p:nvSpPr>
          <p:cNvPr id="14" name="TextBox 18"/>
          <p:cNvSpPr txBox="1"/>
          <p:nvPr/>
        </p:nvSpPr>
        <p:spPr>
          <a:xfrm>
            <a:off x="360000" y="1049411"/>
            <a:ext cx="2016232" cy="485192"/>
          </a:xfrm>
          <a:prstGeom prst="rect">
            <a:avLst/>
          </a:prstGeom>
          <a:solidFill>
            <a:srgbClr val="CE2E0A"/>
          </a:solidFill>
        </p:spPr>
        <p:txBody>
          <a:bodyPr wrap="square" tIns="0" bIns="36000" rtlCol="0">
            <a:spAutoFit/>
          </a:bodyPr>
          <a:lstStyle/>
          <a:p>
            <a:pPr algn="ctr">
              <a:lnSpc>
                <a:spcPts val="3500"/>
              </a:lnSpc>
              <a:spcBef>
                <a:spcPts val="3000"/>
              </a:spcBef>
              <a:spcAft>
                <a:spcPts val="2400"/>
              </a:spcAft>
            </a:pPr>
            <a:r>
              <a:rPr lang="ru-RU" altLang="zh-TW" sz="2400" dirty="0" smtClean="0">
                <a:ea typeface="微軟正黑體" pitchFamily="34" charset="-120"/>
                <a:cs typeface="Tahoma" pitchFamily="34" charset="0"/>
              </a:rPr>
              <a:t>Опции</a:t>
            </a:r>
            <a:endParaRPr lang="zh-TW" altLang="en-US" sz="2400" dirty="0">
              <a:ea typeface="微軟正黑體" pitchFamily="34" charset="-120"/>
              <a:cs typeface="Tahoma"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 name="Группа 1"/>
          <p:cNvGrpSpPr/>
          <p:nvPr/>
        </p:nvGrpSpPr>
        <p:grpSpPr>
          <a:xfrm>
            <a:off x="0" y="0"/>
            <a:ext cx="9144000" cy="1008000"/>
            <a:chOff x="0" y="0"/>
            <a:chExt cx="9144000" cy="1008000"/>
          </a:xfrm>
        </p:grpSpPr>
        <p:sp>
          <p:nvSpPr>
            <p:cNvPr id="45" name="Rectangle 44"/>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51" name="Rectangle 50"/>
            <p:cNvSpPr/>
            <p:nvPr/>
          </p:nvSpPr>
          <p:spPr>
            <a:xfrm>
              <a:off x="2627784" y="303620"/>
              <a:ext cx="5832648" cy="646331"/>
            </a:xfrm>
            <a:prstGeom prst="rect">
              <a:avLst/>
            </a:prstGeom>
          </p:spPr>
          <p:txBody>
            <a:bodyPr wrap="square">
              <a:spAutoFit/>
            </a:bodyPr>
            <a:lstStyle/>
            <a:p>
              <a:r>
                <a:rPr lang="ru-RU" altLang="zh-TW" sz="3600" dirty="0" smtClean="0">
                  <a:solidFill>
                    <a:srgbClr val="143A87"/>
                  </a:solidFill>
                  <a:ea typeface="微軟正黑體" pitchFamily="34" charset="-120"/>
                  <a:cs typeface="Abadi MT Condensed Extra Bold"/>
                </a:rPr>
                <a:t>Введение в </a:t>
              </a:r>
              <a:r>
                <a:rPr lang="en-US" altLang="zh-TW" sz="3600" dirty="0" err="1" smtClean="0">
                  <a:solidFill>
                    <a:srgbClr val="143A87"/>
                  </a:solidFill>
                  <a:ea typeface="微軟正黑體" pitchFamily="34" charset="-120"/>
                  <a:cs typeface="Abadi MT Condensed Extra Bold"/>
                </a:rPr>
                <a:t>WebAccess</a:t>
              </a:r>
              <a:endParaRPr lang="en-US" sz="3600" spc="200" dirty="0">
                <a:solidFill>
                  <a:srgbClr val="143A87"/>
                </a:solidFill>
                <a:ea typeface="微軟正黑體" pitchFamily="34" charset="-120"/>
              </a:endParaRPr>
            </a:p>
          </p:txBody>
        </p:sp>
        <p:sp>
          <p:nvSpPr>
            <p:cNvPr id="54" name="Rectangle 53"/>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0" name="Picture 39"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grpSp>
      <p:sp>
        <p:nvSpPr>
          <p:cNvPr id="34" name="Rectangle 4"/>
          <p:cNvSpPr>
            <a:spLocks noChangeArrowheads="1"/>
          </p:cNvSpPr>
          <p:nvPr/>
        </p:nvSpPr>
        <p:spPr bwMode="auto">
          <a:xfrm>
            <a:off x="4295775" y="1028700"/>
            <a:ext cx="4848225" cy="3886200"/>
          </a:xfrm>
          <a:prstGeom prst="rect">
            <a:avLst/>
          </a:prstGeom>
          <a:noFill/>
          <a:ln w="9525">
            <a:noFill/>
            <a:miter lim="800000"/>
            <a:headEnd/>
            <a:tailEnd/>
          </a:ln>
        </p:spPr>
        <p:txBody>
          <a:bodyPr/>
          <a:lstStyle/>
          <a:p>
            <a:pPr marL="342900" indent="-342900" algn="l" eaLnBrk="0" hangingPunct="0">
              <a:spcBef>
                <a:spcPct val="20000"/>
              </a:spcBef>
              <a:buClr>
                <a:srgbClr val="000099"/>
              </a:buClr>
              <a:buSzPct val="80000"/>
              <a:buFont typeface="Wingdings" pitchFamily="2" charset="2"/>
              <a:buChar char="§"/>
            </a:pPr>
            <a:endParaRPr lang="en-US" altLang="zh-TW" sz="2000" b="1" dirty="0">
              <a:solidFill>
                <a:schemeClr val="bg2"/>
              </a:solidFill>
            </a:endParaRPr>
          </a:p>
        </p:txBody>
      </p:sp>
      <p:sp>
        <p:nvSpPr>
          <p:cNvPr id="35" name="Content Placeholder 15"/>
          <p:cNvSpPr txBox="1">
            <a:spLocks/>
          </p:cNvSpPr>
          <p:nvPr/>
        </p:nvSpPr>
        <p:spPr bwMode="auto">
          <a:xfrm>
            <a:off x="467544" y="1412776"/>
            <a:ext cx="5904656" cy="45036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eaLnBrk="0" fontAlgn="base" hangingPunct="0">
              <a:spcBef>
                <a:spcPct val="20000"/>
              </a:spcBef>
              <a:spcAft>
                <a:spcPct val="0"/>
              </a:spcAft>
              <a:buClr>
                <a:srgbClr val="000099"/>
              </a:buClr>
              <a:buSzPct val="80000"/>
              <a:defRPr/>
            </a:pPr>
            <a:r>
              <a:rPr kumimoji="1" lang="en-US" sz="2800" b="1" kern="0" dirty="0" smtClean="0">
                <a:solidFill>
                  <a:schemeClr val="bg2"/>
                </a:solidFill>
                <a:ea typeface="微軟正黑體" pitchFamily="34" charset="-120"/>
              </a:rPr>
              <a:t>WebAccess</a:t>
            </a:r>
            <a:endParaRPr kumimoji="1" lang="zh-TW" altLang="en-US" sz="2800" b="1" kern="0" dirty="0" smtClean="0">
              <a:solidFill>
                <a:schemeClr val="bg2"/>
              </a:solidFill>
              <a:ea typeface="微軟正黑體" pitchFamily="34" charset="-120"/>
            </a:endParaRPr>
          </a:p>
          <a:p>
            <a:pPr marL="342900" lvl="0" indent="-342900" eaLnBrk="0" fontAlgn="base" hangingPunct="0">
              <a:spcBef>
                <a:spcPct val="20000"/>
              </a:spcBef>
              <a:spcAft>
                <a:spcPct val="0"/>
              </a:spcAft>
              <a:buClr>
                <a:srgbClr val="000099"/>
              </a:buClr>
              <a:buSzPct val="80000"/>
              <a:buFont typeface="Wingdings" pitchFamily="2" charset="2"/>
              <a:buChar char="§"/>
              <a:defRPr/>
            </a:pPr>
            <a:r>
              <a:rPr kumimoji="1" lang="en-US" altLang="zh-TW" sz="2400" kern="0" dirty="0" smtClean="0">
                <a:solidFill>
                  <a:schemeClr val="bg2"/>
                </a:solidFill>
              </a:rPr>
              <a:t>SCADA</a:t>
            </a:r>
            <a:r>
              <a:rPr kumimoji="1" lang="ru-RU" altLang="zh-TW" sz="2400" kern="0" dirty="0" smtClean="0">
                <a:solidFill>
                  <a:schemeClr val="bg2"/>
                </a:solidFill>
              </a:rPr>
              <a:t>-пакет, основанный на использовании браузера</a:t>
            </a:r>
            <a:endParaRPr kumimoji="1" lang="en-US" altLang="zh-TW" sz="2400" kern="0" dirty="0" smtClean="0">
              <a:solidFill>
                <a:schemeClr val="bg2"/>
              </a:solidFill>
            </a:endParaRPr>
          </a:p>
          <a:p>
            <a:pPr marL="342900" lvl="0" indent="-342900" eaLnBrk="0" fontAlgn="base" hangingPunct="0">
              <a:spcBef>
                <a:spcPct val="20000"/>
              </a:spcBef>
              <a:spcAft>
                <a:spcPct val="0"/>
              </a:spcAft>
              <a:buClr>
                <a:srgbClr val="000099"/>
              </a:buClr>
              <a:buSzPct val="80000"/>
              <a:buFont typeface="Wingdings" pitchFamily="2" charset="2"/>
              <a:buChar char="§"/>
              <a:defRPr/>
            </a:pPr>
            <a:r>
              <a:rPr kumimoji="1" lang="ru-RU" altLang="zh-TW" sz="2400" kern="0" dirty="0" smtClean="0">
                <a:solidFill>
                  <a:schemeClr val="bg2"/>
                </a:solidFill>
              </a:rPr>
              <a:t>Более</a:t>
            </a:r>
            <a:r>
              <a:rPr kumimoji="1" lang="en-US" altLang="zh-TW" sz="2400" kern="0" dirty="0" smtClean="0">
                <a:solidFill>
                  <a:schemeClr val="bg2"/>
                </a:solidFill>
              </a:rPr>
              <a:t> </a:t>
            </a:r>
            <a:r>
              <a:rPr kumimoji="1" lang="en-US" altLang="zh-TW" sz="2400" kern="0" dirty="0" smtClean="0">
                <a:solidFill>
                  <a:srgbClr val="FF0000"/>
                </a:solidFill>
              </a:rPr>
              <a:t>13,000</a:t>
            </a:r>
            <a:r>
              <a:rPr kumimoji="1" lang="en-US" altLang="zh-TW" sz="2400" kern="0" dirty="0" smtClean="0">
                <a:solidFill>
                  <a:schemeClr val="bg2"/>
                </a:solidFill>
              </a:rPr>
              <a:t> </a:t>
            </a:r>
            <a:r>
              <a:rPr kumimoji="1" lang="ru-RU" altLang="zh-TW" sz="2400" kern="0" dirty="0" smtClean="0">
                <a:solidFill>
                  <a:schemeClr val="bg2"/>
                </a:solidFill>
              </a:rPr>
              <a:t>установок по всему миру</a:t>
            </a:r>
            <a:endParaRPr kumimoji="1" lang="en-US" altLang="zh-TW" sz="2400" kern="0" dirty="0" smtClean="0">
              <a:solidFill>
                <a:schemeClr val="bg2"/>
              </a:solidFill>
            </a:endParaRPr>
          </a:p>
          <a:p>
            <a:pPr marL="342900" lvl="0" indent="-342900" eaLnBrk="0" fontAlgn="base" hangingPunct="0">
              <a:spcBef>
                <a:spcPct val="20000"/>
              </a:spcBef>
              <a:spcAft>
                <a:spcPct val="0"/>
              </a:spcAft>
              <a:buClr>
                <a:srgbClr val="000099"/>
              </a:buClr>
              <a:buSzPct val="80000"/>
              <a:buFont typeface="Wingdings" pitchFamily="2" charset="2"/>
              <a:buChar char="§"/>
              <a:defRPr/>
            </a:pPr>
            <a:r>
              <a:rPr kumimoji="1" lang="ru-RU" altLang="zh-TW" sz="2400" kern="0" dirty="0" err="1" smtClean="0">
                <a:solidFill>
                  <a:schemeClr val="bg2"/>
                </a:solidFill>
              </a:rPr>
              <a:t>Макс.лицензий</a:t>
            </a:r>
            <a:r>
              <a:rPr kumimoji="1" lang="ru-RU" altLang="zh-TW" sz="2400" kern="0" dirty="0" smtClean="0">
                <a:solidFill>
                  <a:schemeClr val="bg2"/>
                </a:solidFill>
              </a:rPr>
              <a:t> в одних руках</a:t>
            </a:r>
            <a:r>
              <a:rPr kumimoji="1" lang="en-US" altLang="zh-TW" sz="2400" kern="0" dirty="0" smtClean="0">
                <a:solidFill>
                  <a:schemeClr val="bg2"/>
                </a:solidFill>
              </a:rPr>
              <a:t> –</a:t>
            </a:r>
          </a:p>
          <a:p>
            <a:pPr marL="800100" lvl="1" indent="-342900" eaLnBrk="0" fontAlgn="base" hangingPunct="0">
              <a:spcBef>
                <a:spcPct val="20000"/>
              </a:spcBef>
              <a:spcAft>
                <a:spcPct val="0"/>
              </a:spcAft>
              <a:buClr>
                <a:srgbClr val="000099"/>
              </a:buClr>
              <a:buSzPct val="80000"/>
              <a:buFont typeface="Wingdings" pitchFamily="2" charset="2"/>
              <a:buChar char="§"/>
            </a:pPr>
            <a:r>
              <a:rPr kumimoji="1" lang="en-US" altLang="zh-TW" sz="2000" kern="0" dirty="0" smtClean="0">
                <a:solidFill>
                  <a:schemeClr val="bg2"/>
                </a:solidFill>
              </a:rPr>
              <a:t> Inotera Memories, Inc. – </a:t>
            </a:r>
            <a:r>
              <a:rPr kumimoji="1" lang="en-US" altLang="zh-TW" sz="2000" kern="0" dirty="0" smtClean="0">
                <a:solidFill>
                  <a:srgbClr val="FF0000"/>
                </a:solidFill>
              </a:rPr>
              <a:t>80</a:t>
            </a:r>
            <a:r>
              <a:rPr kumimoji="1" lang="en-US" altLang="zh-TW" sz="2000" kern="0" dirty="0" smtClean="0">
                <a:solidFill>
                  <a:schemeClr val="bg2"/>
                </a:solidFill>
              </a:rPr>
              <a:t> unlimited SCADA node</a:t>
            </a:r>
          </a:p>
          <a:p>
            <a:pPr marL="342900" lvl="0" indent="-342900" eaLnBrk="0" fontAlgn="base" hangingPunct="0">
              <a:spcBef>
                <a:spcPct val="20000"/>
              </a:spcBef>
              <a:spcAft>
                <a:spcPct val="0"/>
              </a:spcAft>
              <a:buClr>
                <a:srgbClr val="000099"/>
              </a:buClr>
              <a:buSzPct val="80000"/>
              <a:buFont typeface="Wingdings" pitchFamily="2" charset="2"/>
              <a:buChar char="§"/>
              <a:defRPr/>
            </a:pPr>
            <a:r>
              <a:rPr kumimoji="1" lang="ru-RU" altLang="zh-TW" sz="2400" kern="0" dirty="0" err="1" smtClean="0">
                <a:solidFill>
                  <a:schemeClr val="bg2"/>
                </a:solidFill>
              </a:rPr>
              <a:t>Макс.кол</a:t>
            </a:r>
            <a:r>
              <a:rPr kumimoji="1" lang="ru-RU" altLang="zh-TW" sz="2400" kern="0" dirty="0" smtClean="0">
                <a:solidFill>
                  <a:schemeClr val="bg2"/>
                </a:solidFill>
              </a:rPr>
              <a:t>-во точек на проект </a:t>
            </a:r>
            <a:r>
              <a:rPr kumimoji="1" lang="en-US" altLang="zh-TW" sz="2400" kern="0" dirty="0" smtClean="0">
                <a:solidFill>
                  <a:schemeClr val="bg2"/>
                </a:solidFill>
              </a:rPr>
              <a:t>– </a:t>
            </a:r>
          </a:p>
          <a:p>
            <a:pPr marL="800100" lvl="1" indent="-342900" eaLnBrk="0" fontAlgn="base" hangingPunct="0">
              <a:spcBef>
                <a:spcPct val="20000"/>
              </a:spcBef>
              <a:spcAft>
                <a:spcPct val="0"/>
              </a:spcAft>
              <a:buClr>
                <a:srgbClr val="000099"/>
              </a:buClr>
              <a:buSzPct val="80000"/>
              <a:buFont typeface="Wingdings" pitchFamily="2" charset="2"/>
              <a:buChar char="§"/>
            </a:pPr>
            <a:r>
              <a:rPr kumimoji="1" lang="en-US" altLang="zh-TW" sz="2000" kern="0" dirty="0" smtClean="0">
                <a:solidFill>
                  <a:schemeClr val="bg2"/>
                </a:solidFill>
              </a:rPr>
              <a:t>Mori Building</a:t>
            </a:r>
            <a:r>
              <a:rPr kumimoji="1" lang="ru-RU" altLang="zh-TW" sz="2000" kern="0" dirty="0" smtClean="0">
                <a:solidFill>
                  <a:schemeClr val="bg2"/>
                </a:solidFill>
              </a:rPr>
              <a:t> в Токио</a:t>
            </a:r>
            <a:r>
              <a:rPr kumimoji="1" lang="en-US" altLang="zh-TW" sz="2000" kern="0" dirty="0" smtClean="0">
                <a:solidFill>
                  <a:schemeClr val="bg2"/>
                </a:solidFill>
              </a:rPr>
              <a:t> - </a:t>
            </a:r>
            <a:r>
              <a:rPr kumimoji="1" lang="en-US" altLang="zh-TW" sz="2000" kern="0" dirty="0" smtClean="0">
                <a:solidFill>
                  <a:srgbClr val="FF0000"/>
                </a:solidFill>
              </a:rPr>
              <a:t>240,000</a:t>
            </a:r>
            <a:r>
              <a:rPr kumimoji="1" lang="en-US" altLang="zh-TW" sz="2000" kern="0" dirty="0" smtClean="0">
                <a:solidFill>
                  <a:schemeClr val="bg2"/>
                </a:solidFill>
              </a:rPr>
              <a:t> I/O </a:t>
            </a:r>
            <a:r>
              <a:rPr kumimoji="1" lang="ru-RU" altLang="zh-TW" sz="2000" kern="0" dirty="0">
                <a:solidFill>
                  <a:schemeClr val="bg2"/>
                </a:solidFill>
              </a:rPr>
              <a:t>в</a:t>
            </a:r>
            <a:r>
              <a:rPr kumimoji="1" lang="en-US" altLang="zh-TW" sz="2000" kern="0" dirty="0" smtClean="0">
                <a:solidFill>
                  <a:schemeClr val="bg2"/>
                </a:solidFill>
              </a:rPr>
              <a:t> </a:t>
            </a:r>
            <a:r>
              <a:rPr kumimoji="1" lang="ru-RU" altLang="zh-TW" sz="2000" kern="0" dirty="0" smtClean="0">
                <a:solidFill>
                  <a:schemeClr val="bg2"/>
                </a:solidFill>
              </a:rPr>
              <a:t>резервированных системах</a:t>
            </a:r>
            <a:endParaRPr kumimoji="1" lang="en-US" altLang="zh-TW" sz="2000" kern="0" dirty="0" smtClean="0">
              <a:solidFill>
                <a:schemeClr val="bg2"/>
              </a:solidFill>
            </a:endParaRPr>
          </a:p>
        </p:txBody>
      </p:sp>
      <p:pic>
        <p:nvPicPr>
          <p:cNvPr id="36" name="Picture 10" descr="inoter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0272" y="2852936"/>
            <a:ext cx="2028569" cy="1440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8" name="Picture 37" descr="00morivi01.gif"/>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18517" y="5508381"/>
            <a:ext cx="1152128" cy="655550"/>
          </a:xfrm>
          <a:prstGeom prst="rect">
            <a:avLst/>
          </a:prstGeom>
        </p:spPr>
      </p:pic>
      <p:pic>
        <p:nvPicPr>
          <p:cNvPr id="76806" name="Picture 6" descr="http://www.energypark.org.tw/_admin/_upload/topGoal/GoalCom/190/photo4/inotera_187cc.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84068" y="3116950"/>
            <a:ext cx="1800200" cy="624099"/>
          </a:xfrm>
          <a:prstGeom prst="rect">
            <a:avLst/>
          </a:prstGeom>
          <a:noFill/>
        </p:spPr>
      </p:pic>
      <p:pic>
        <p:nvPicPr>
          <p:cNvPr id="17" name="Picture 10" descr="C:\Documents and Settings\tcarter.BROADWIN\My Documents\My Pictures\HMI2grilsCR.gi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84168" y="1412776"/>
            <a:ext cx="1874837" cy="1531937"/>
          </a:xfrm>
          <a:prstGeom prst="rect">
            <a:avLst/>
          </a:prstGeom>
          <a:noFill/>
          <a:ln w="9525">
            <a:noFill/>
            <a:miter lim="800000"/>
            <a:headEnd/>
            <a:tailEnd/>
          </a:ln>
        </p:spPr>
      </p:pic>
      <p:pic>
        <p:nvPicPr>
          <p:cNvPr id="14" name="圖片 13" descr="圖片1.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88224" y="4581128"/>
            <a:ext cx="1920081" cy="1523874"/>
          </a:xfrm>
          <a:prstGeom prst="rect">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p14:dur="0" advClick="0" advTm="10000"/>
    </mc:Choice>
    <mc:Fallback xmlns="">
      <p:transition advClick="0" advTm="10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p:cNvSpPr/>
          <p:nvPr/>
        </p:nvSpPr>
        <p:spPr>
          <a:xfrm>
            <a:off x="360000" y="0"/>
            <a:ext cx="2016224" cy="1224000"/>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10"/>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8" name="Rectangle 11"/>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12"/>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14"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sp>
        <p:nvSpPr>
          <p:cNvPr id="11" name="Rectangle 15"/>
          <p:cNvSpPr/>
          <p:nvPr/>
        </p:nvSpPr>
        <p:spPr>
          <a:xfrm>
            <a:off x="2627784" y="303620"/>
            <a:ext cx="6516216" cy="523220"/>
          </a:xfrm>
          <a:prstGeom prst="rect">
            <a:avLst/>
          </a:prstGeom>
        </p:spPr>
        <p:txBody>
          <a:bodyPr wrap="square">
            <a:spAutoFit/>
          </a:bodyPr>
          <a:lstStyle/>
          <a:p>
            <a:r>
              <a:rPr lang="ru-RU" altLang="zh-TW" sz="2800" dirty="0" smtClean="0">
                <a:solidFill>
                  <a:srgbClr val="143A87"/>
                </a:solidFill>
                <a:ea typeface="微軟正黑體" pitchFamily="34" charset="-120"/>
                <a:cs typeface="Abadi MT Condensed Extra Bold"/>
              </a:rPr>
              <a:t>Управление потреблением</a:t>
            </a:r>
            <a:endParaRPr lang="zh-TW" altLang="en-US" sz="2800" dirty="0" smtClean="0">
              <a:solidFill>
                <a:srgbClr val="143A87"/>
              </a:solidFill>
              <a:ea typeface="微軟正黑體" pitchFamily="34" charset="-120"/>
              <a:cs typeface="Abadi MT Condensed Extra Bold"/>
            </a:endParaRPr>
          </a:p>
        </p:txBody>
      </p:sp>
      <p:sp>
        <p:nvSpPr>
          <p:cNvPr id="15" name="內容版面配置區 17"/>
          <p:cNvSpPr txBox="1">
            <a:spLocks/>
          </p:cNvSpPr>
          <p:nvPr/>
        </p:nvSpPr>
        <p:spPr>
          <a:xfrm>
            <a:off x="395536" y="1163885"/>
            <a:ext cx="8507288" cy="2553147"/>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
                <a:srgbClr val="000099"/>
              </a:buClr>
              <a:buSzPct val="80000"/>
              <a:buFont typeface="Wingdings" pitchFamily="2" charset="2"/>
              <a:buNone/>
              <a:tabLst/>
              <a:defRPr/>
            </a:pPr>
            <a:endParaRPr kumimoji="1" lang="en-US" altLang="zh-TW" sz="2000" b="0" i="0" u="none" strike="noStrike" kern="0" cap="none" spc="0" normalizeH="0" baseline="0" noProof="0" dirty="0" smtClean="0">
              <a:ln>
                <a:noFill/>
              </a:ln>
              <a:solidFill>
                <a:schemeClr val="bg2"/>
              </a:solidFill>
              <a:effectLst/>
              <a:uLnTx/>
              <a:uFillTx/>
              <a:ea typeface="微軟正黑體" pitchFamily="34" charset="-120"/>
              <a:cs typeface="+mn-cs"/>
            </a:endParaRPr>
          </a:p>
          <a:p>
            <a:pPr marL="342900" indent="-342900" eaLnBrk="0" fontAlgn="base" hangingPunct="0">
              <a:spcBef>
                <a:spcPct val="20000"/>
              </a:spcBef>
              <a:spcAft>
                <a:spcPct val="0"/>
              </a:spcAft>
              <a:buClr>
                <a:srgbClr val="000099"/>
              </a:buClr>
              <a:buSzPct val="80000"/>
              <a:buFont typeface="Wingdings" pitchFamily="2" charset="2"/>
              <a:buChar char="§"/>
            </a:pPr>
            <a:r>
              <a:rPr kumimoji="1" lang="ru-RU" altLang="zh-TW" sz="2000" kern="0" dirty="0" smtClean="0">
                <a:solidFill>
                  <a:schemeClr val="bg2"/>
                </a:solidFill>
                <a:ea typeface="微軟正黑體" pitchFamily="34" charset="-120"/>
              </a:rPr>
              <a:t>Обеспечивает запись трендов и мониторинг энергопотребления, с прогнозированием потребления на следующий период </a:t>
            </a:r>
            <a:endParaRPr kumimoji="1" lang="en-US" altLang="zh-TW" sz="2000" kern="0" dirty="0" smtClean="0">
              <a:solidFill>
                <a:schemeClr val="bg2"/>
              </a:solidFill>
              <a:ea typeface="微軟正黑體" pitchFamily="34" charset="-120"/>
            </a:endParaRPr>
          </a:p>
          <a:p>
            <a:pPr marL="342900" indent="-342900" eaLnBrk="0" fontAlgn="base" hangingPunct="0">
              <a:spcBef>
                <a:spcPct val="20000"/>
              </a:spcBef>
              <a:spcAft>
                <a:spcPct val="0"/>
              </a:spcAft>
              <a:buClr>
                <a:srgbClr val="000099"/>
              </a:buClr>
              <a:buSzPct val="80000"/>
              <a:buFont typeface="Wingdings" pitchFamily="2" charset="2"/>
              <a:buChar char="§"/>
            </a:pPr>
            <a:r>
              <a:rPr kumimoji="1" lang="ru-RU" altLang="zh-TW" sz="2000" kern="0" dirty="0" smtClean="0">
                <a:solidFill>
                  <a:schemeClr val="bg2"/>
                </a:solidFill>
                <a:ea typeface="微軟正黑體" pitchFamily="34" charset="-120"/>
              </a:rPr>
              <a:t>Оптимизирует стоимость энергии снижением или отключением части нагрузки</a:t>
            </a:r>
            <a:endParaRPr kumimoji="1" lang="en-US" altLang="zh-CN" sz="2000" kern="0" dirty="0" smtClean="0">
              <a:solidFill>
                <a:schemeClr val="bg2"/>
              </a:solidFill>
              <a:ea typeface="微軟正黑體" pitchFamily="34" charset="-120"/>
            </a:endParaRPr>
          </a:p>
          <a:p>
            <a:pPr marL="342900" lvl="0" indent="-342900" eaLnBrk="0" fontAlgn="base" hangingPunct="0">
              <a:spcBef>
                <a:spcPct val="20000"/>
              </a:spcBef>
              <a:spcAft>
                <a:spcPct val="0"/>
              </a:spcAft>
              <a:buClr>
                <a:srgbClr val="000099"/>
              </a:buClr>
              <a:buSzPct val="80000"/>
              <a:buFont typeface="Wingdings" pitchFamily="2" charset="2"/>
              <a:buChar char="§"/>
            </a:pPr>
            <a:r>
              <a:rPr kumimoji="1" lang="ru-RU" altLang="zh-TW" sz="2000" kern="0" dirty="0" smtClean="0">
                <a:solidFill>
                  <a:schemeClr val="bg2"/>
                </a:solidFill>
                <a:ea typeface="微軟正黑體" pitchFamily="34" charset="-120"/>
              </a:rPr>
              <a:t>Поддерживает</a:t>
            </a:r>
            <a:r>
              <a:rPr kumimoji="1" lang="en-US" altLang="zh-TW" sz="2000" kern="0" dirty="0" smtClean="0">
                <a:solidFill>
                  <a:schemeClr val="bg2"/>
                </a:solidFill>
                <a:ea typeface="微軟正黑體" pitchFamily="34" charset="-120"/>
              </a:rPr>
              <a:t> 5</a:t>
            </a:r>
            <a:r>
              <a:rPr kumimoji="1" lang="zh-TW" altLang="en-US" sz="2000" kern="0" dirty="0" smtClean="0">
                <a:solidFill>
                  <a:schemeClr val="bg2"/>
                </a:solidFill>
                <a:ea typeface="微軟正黑體" pitchFamily="34" charset="-120"/>
              </a:rPr>
              <a:t> </a:t>
            </a:r>
            <a:r>
              <a:rPr kumimoji="1" lang="ru-RU" altLang="zh-TW" sz="2000" kern="0" dirty="0" smtClean="0">
                <a:solidFill>
                  <a:schemeClr val="bg2"/>
                </a:solidFill>
                <a:ea typeface="微軟正黑體" pitchFamily="34" charset="-120"/>
              </a:rPr>
              <a:t>групп</a:t>
            </a:r>
            <a:r>
              <a:rPr kumimoji="1" lang="en-US" altLang="zh-TW" sz="2000" kern="0" dirty="0" smtClean="0">
                <a:solidFill>
                  <a:schemeClr val="bg2"/>
                </a:solidFill>
                <a:ea typeface="微軟正黑體" pitchFamily="34" charset="-120"/>
              </a:rPr>
              <a:t>,</a:t>
            </a:r>
            <a:r>
              <a:rPr kumimoji="1" lang="zh-TW" altLang="en-US" sz="2000" kern="0" dirty="0" smtClean="0">
                <a:solidFill>
                  <a:schemeClr val="bg2"/>
                </a:solidFill>
                <a:ea typeface="微軟正黑體" pitchFamily="34" charset="-120"/>
              </a:rPr>
              <a:t> </a:t>
            </a:r>
            <a:r>
              <a:rPr kumimoji="1" lang="en-US" altLang="zh-TW" sz="2000" kern="0" dirty="0" smtClean="0">
                <a:solidFill>
                  <a:schemeClr val="bg2"/>
                </a:solidFill>
                <a:ea typeface="微軟正黑體" pitchFamily="34" charset="-120"/>
              </a:rPr>
              <a:t>6 </a:t>
            </a:r>
            <a:r>
              <a:rPr kumimoji="1" lang="ru-RU" altLang="zh-TW" sz="2000" kern="0" dirty="0" smtClean="0">
                <a:solidFill>
                  <a:schemeClr val="bg2"/>
                </a:solidFill>
                <a:ea typeface="微軟正黑體" pitchFamily="34" charset="-120"/>
              </a:rPr>
              <a:t>приоритетов</a:t>
            </a:r>
            <a:r>
              <a:rPr kumimoji="1" lang="ru-RU" altLang="zh-TW" sz="2000" kern="0" dirty="0">
                <a:solidFill>
                  <a:schemeClr val="bg2"/>
                </a:solidFill>
                <a:ea typeface="微軟正黑體" pitchFamily="34" charset="-120"/>
              </a:rPr>
              <a:t> </a:t>
            </a:r>
            <a:r>
              <a:rPr kumimoji="1" lang="ru-RU" altLang="zh-TW" sz="2000" kern="0" dirty="0" smtClean="0">
                <a:solidFill>
                  <a:schemeClr val="bg2"/>
                </a:solidFill>
                <a:ea typeface="微軟正黑體" pitchFamily="34" charset="-120"/>
              </a:rPr>
              <a:t>и</a:t>
            </a:r>
            <a:r>
              <a:rPr kumimoji="1" lang="en-US" altLang="zh-TW" sz="2000" kern="0" dirty="0" smtClean="0">
                <a:solidFill>
                  <a:schemeClr val="bg2"/>
                </a:solidFill>
                <a:ea typeface="微軟正黑體" pitchFamily="34" charset="-120"/>
              </a:rPr>
              <a:t> 500 </a:t>
            </a:r>
            <a:r>
              <a:rPr kumimoji="1" lang="ru-RU" altLang="zh-TW" sz="2000" kern="0" dirty="0" smtClean="0">
                <a:solidFill>
                  <a:schemeClr val="bg2"/>
                </a:solidFill>
                <a:ea typeface="微軟正黑體" pitchFamily="34" charset="-120"/>
              </a:rPr>
              <a:t>объектов на группу</a:t>
            </a:r>
            <a:endParaRPr kumimoji="1" lang="zh-CN" altLang="en-US" sz="2000" kern="0" dirty="0" smtClean="0">
              <a:solidFill>
                <a:schemeClr val="bg2"/>
              </a:solidFill>
              <a:ea typeface="微軟正黑體" pitchFamily="34" charset="-120"/>
            </a:endParaRPr>
          </a:p>
        </p:txBody>
      </p:sp>
      <p:pic>
        <p:nvPicPr>
          <p:cNvPr id="2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4328" y="0"/>
            <a:ext cx="1619672" cy="1511694"/>
          </a:xfrm>
          <a:prstGeom prst="rect">
            <a:avLst/>
          </a:prstGeom>
          <a:noFill/>
          <a:ln w="9525">
            <a:noFill/>
            <a:miter lim="800000"/>
            <a:headEnd/>
            <a:tailEnd/>
          </a:ln>
          <a:effectLst/>
        </p:spPr>
      </p:pic>
      <p:sp>
        <p:nvSpPr>
          <p:cNvPr id="14" name="TextBox 18"/>
          <p:cNvSpPr txBox="1"/>
          <p:nvPr/>
        </p:nvSpPr>
        <p:spPr>
          <a:xfrm>
            <a:off x="360000" y="1049411"/>
            <a:ext cx="2016232" cy="443001"/>
          </a:xfrm>
          <a:prstGeom prst="rect">
            <a:avLst/>
          </a:prstGeom>
          <a:solidFill>
            <a:srgbClr val="CE2E0A"/>
          </a:solidFill>
        </p:spPr>
        <p:txBody>
          <a:bodyPr wrap="square" tIns="0" bIns="36000" rtlCol="0">
            <a:spAutoFit/>
          </a:bodyPr>
          <a:lstStyle/>
          <a:p>
            <a:pPr algn="ctr">
              <a:lnSpc>
                <a:spcPts val="3500"/>
              </a:lnSpc>
              <a:spcBef>
                <a:spcPts val="3000"/>
              </a:spcBef>
              <a:spcAft>
                <a:spcPts val="2400"/>
              </a:spcAft>
            </a:pPr>
            <a:r>
              <a:rPr lang="ru-RU" altLang="zh-TW" sz="2400" dirty="0" smtClean="0">
                <a:ea typeface="Tahoma" pitchFamily="34" charset="0"/>
                <a:cs typeface="Tahoma" pitchFamily="34" charset="0"/>
              </a:rPr>
              <a:t>Опции</a:t>
            </a:r>
            <a:endParaRPr lang="zh-TW" altLang="en-US" sz="2800" dirty="0">
              <a:ea typeface="微軟正黑體" pitchFamily="34" charset="-120"/>
              <a:cs typeface="Tahoma" pitchFamily="34" charset="0"/>
            </a:endParaRPr>
          </a:p>
        </p:txBody>
      </p:sp>
      <p:pic>
        <p:nvPicPr>
          <p:cNvPr id="147458" name="Picture 2" descr="http://localhost/broadWeb/engman/EngMan_image79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25894" y="4081753"/>
            <a:ext cx="3384376" cy="1915927"/>
          </a:xfrm>
          <a:prstGeom prst="rect">
            <a:avLst/>
          </a:prstGeom>
          <a:noFill/>
        </p:spPr>
      </p:pic>
      <p:pic>
        <p:nvPicPr>
          <p:cNvPr id="147460" name="Picture 4" descr="http://localhost/broadWeb/engman/EngMan_image789.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97502" y="4127079"/>
            <a:ext cx="3168352" cy="189889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p:cNvSpPr/>
          <p:nvPr/>
        </p:nvSpPr>
        <p:spPr>
          <a:xfrm>
            <a:off x="360000" y="0"/>
            <a:ext cx="2016224" cy="1224000"/>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10"/>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8" name="Rectangle 11"/>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12"/>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14"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sp>
        <p:nvSpPr>
          <p:cNvPr id="11" name="Rectangle 15"/>
          <p:cNvSpPr/>
          <p:nvPr/>
        </p:nvSpPr>
        <p:spPr>
          <a:xfrm>
            <a:off x="2627784" y="303620"/>
            <a:ext cx="6516216" cy="523220"/>
          </a:xfrm>
          <a:prstGeom prst="rect">
            <a:avLst/>
          </a:prstGeom>
        </p:spPr>
        <p:txBody>
          <a:bodyPr wrap="square">
            <a:spAutoFit/>
          </a:bodyPr>
          <a:lstStyle/>
          <a:p>
            <a:r>
              <a:rPr lang="en-US" altLang="zh-TW" sz="2800" dirty="0" err="1" smtClean="0">
                <a:solidFill>
                  <a:srgbClr val="143A87"/>
                </a:solidFill>
                <a:ea typeface="微軟正黑體" pitchFamily="34" charset="-120"/>
                <a:cs typeface="Abadi MT Condensed Extra Bold"/>
              </a:rPr>
              <a:t>WebAccess</a:t>
            </a:r>
            <a:r>
              <a:rPr lang="en-US" altLang="zh-TW" sz="2800" dirty="0" smtClean="0">
                <a:solidFill>
                  <a:srgbClr val="143A87"/>
                </a:solidFill>
                <a:ea typeface="微軟正黑體" pitchFamily="34" charset="-120"/>
                <a:cs typeface="Abadi MT Condensed Extra Bold"/>
              </a:rPr>
              <a:t> Express</a:t>
            </a:r>
            <a:endParaRPr lang="zh-TW" altLang="en-US" sz="2800" dirty="0" smtClean="0">
              <a:solidFill>
                <a:srgbClr val="143A87"/>
              </a:solidFill>
              <a:ea typeface="微軟正黑體" pitchFamily="34" charset="-120"/>
              <a:cs typeface="Abadi MT Condensed Extra Bold"/>
            </a:endParaRPr>
          </a:p>
        </p:txBody>
      </p:sp>
      <p:sp>
        <p:nvSpPr>
          <p:cNvPr id="15" name="內容版面配置區 17"/>
          <p:cNvSpPr txBox="1">
            <a:spLocks/>
          </p:cNvSpPr>
          <p:nvPr/>
        </p:nvSpPr>
        <p:spPr>
          <a:xfrm>
            <a:off x="395536" y="1772816"/>
            <a:ext cx="2411288" cy="360040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
                <a:srgbClr val="000099"/>
              </a:buClr>
              <a:buSzPct val="80000"/>
              <a:buFont typeface="Arial" panose="020B0604020202020204" pitchFamily="34" charset="0"/>
              <a:buChar char="•"/>
              <a:tabLst/>
              <a:defRPr/>
            </a:pPr>
            <a:r>
              <a:rPr kumimoji="1" lang="ru-RU" altLang="zh-CN" sz="2000" kern="0" dirty="0" smtClean="0">
                <a:solidFill>
                  <a:schemeClr val="bg2"/>
                </a:solidFill>
                <a:ea typeface="微軟正黑體" pitchFamily="34" charset="-120"/>
              </a:rPr>
              <a:t>Бесплатно</a:t>
            </a:r>
          </a:p>
          <a:p>
            <a:pPr marL="342900" marR="0" lvl="0" indent="-342900" algn="l" defTabSz="914400" rtl="0" eaLnBrk="0" fontAlgn="base" latinLnBrk="0" hangingPunct="0">
              <a:lnSpc>
                <a:spcPct val="100000"/>
              </a:lnSpc>
              <a:spcBef>
                <a:spcPct val="20000"/>
              </a:spcBef>
              <a:spcAft>
                <a:spcPct val="0"/>
              </a:spcAft>
              <a:buClr>
                <a:srgbClr val="000099"/>
              </a:buClr>
              <a:buSzPct val="80000"/>
              <a:buFont typeface="Arial" panose="020B0604020202020204" pitchFamily="34" charset="0"/>
              <a:buChar char="•"/>
              <a:tabLst/>
              <a:defRPr/>
            </a:pPr>
            <a:r>
              <a:rPr kumimoji="1" lang="ru-RU" altLang="zh-CN" sz="2000" kern="0" dirty="0" smtClean="0">
                <a:solidFill>
                  <a:schemeClr val="bg2"/>
                </a:solidFill>
                <a:ea typeface="微軟正黑體" pitchFamily="34" charset="-120"/>
              </a:rPr>
              <a:t>До 75 тегов</a:t>
            </a:r>
          </a:p>
          <a:p>
            <a:pPr marL="342900" marR="0" lvl="0" indent="-342900" algn="l" defTabSz="914400" rtl="0" eaLnBrk="0" fontAlgn="base" latinLnBrk="0" hangingPunct="0">
              <a:lnSpc>
                <a:spcPct val="100000"/>
              </a:lnSpc>
              <a:spcBef>
                <a:spcPct val="20000"/>
              </a:spcBef>
              <a:spcAft>
                <a:spcPct val="0"/>
              </a:spcAft>
              <a:buClr>
                <a:srgbClr val="000099"/>
              </a:buClr>
              <a:buSzPct val="80000"/>
              <a:buFont typeface="Arial" panose="020B0604020202020204" pitchFamily="34" charset="0"/>
              <a:buChar char="•"/>
              <a:tabLst/>
              <a:defRPr/>
            </a:pPr>
            <a:r>
              <a:rPr kumimoji="1" lang="ru-RU" altLang="zh-CN" sz="2000" kern="0" dirty="0" smtClean="0">
                <a:solidFill>
                  <a:schemeClr val="bg2"/>
                </a:solidFill>
                <a:ea typeface="微軟正黑體" pitchFamily="34" charset="-120"/>
              </a:rPr>
              <a:t>Автопоиск </a:t>
            </a:r>
            <a:r>
              <a:rPr kumimoji="1" lang="en-US" altLang="zh-CN" sz="2000" kern="0" dirty="0" smtClean="0">
                <a:solidFill>
                  <a:schemeClr val="bg2"/>
                </a:solidFill>
                <a:ea typeface="微軟正黑體" pitchFamily="34" charset="-120"/>
              </a:rPr>
              <a:t>ADAM-4k / 6k</a:t>
            </a:r>
          </a:p>
          <a:p>
            <a:pPr marL="342900" marR="0" lvl="0" indent="-342900" algn="l" defTabSz="914400" rtl="0" eaLnBrk="0" fontAlgn="base" latinLnBrk="0" hangingPunct="0">
              <a:lnSpc>
                <a:spcPct val="100000"/>
              </a:lnSpc>
              <a:spcBef>
                <a:spcPct val="20000"/>
              </a:spcBef>
              <a:spcAft>
                <a:spcPct val="0"/>
              </a:spcAft>
              <a:buClr>
                <a:srgbClr val="000099"/>
              </a:buClr>
              <a:buSzPct val="80000"/>
              <a:buFont typeface="Arial" panose="020B0604020202020204" pitchFamily="34" charset="0"/>
              <a:buChar char="•"/>
              <a:tabLst/>
              <a:defRPr/>
            </a:pPr>
            <a:r>
              <a:rPr kumimoji="1" lang="ru-RU" altLang="zh-CN" sz="2000" kern="0" dirty="0" smtClean="0">
                <a:solidFill>
                  <a:schemeClr val="bg2"/>
                </a:solidFill>
                <a:ea typeface="微軟正黑體" pitchFamily="34" charset="-120"/>
              </a:rPr>
              <a:t>Архивирование</a:t>
            </a:r>
          </a:p>
          <a:p>
            <a:pPr marL="342900" marR="0" lvl="0" indent="-342900" algn="l" defTabSz="914400" rtl="0" eaLnBrk="0" fontAlgn="base" latinLnBrk="0" hangingPunct="0">
              <a:lnSpc>
                <a:spcPct val="100000"/>
              </a:lnSpc>
              <a:spcBef>
                <a:spcPct val="20000"/>
              </a:spcBef>
              <a:spcAft>
                <a:spcPct val="0"/>
              </a:spcAft>
              <a:buClr>
                <a:srgbClr val="000099"/>
              </a:buClr>
              <a:buSzPct val="80000"/>
              <a:buFont typeface="Arial" panose="020B0604020202020204" pitchFamily="34" charset="0"/>
              <a:buChar char="•"/>
              <a:tabLst/>
              <a:defRPr/>
            </a:pPr>
            <a:r>
              <a:rPr kumimoji="1" lang="ru-RU" altLang="zh-CN" sz="2000" kern="0" dirty="0" smtClean="0">
                <a:solidFill>
                  <a:schemeClr val="bg2"/>
                </a:solidFill>
                <a:ea typeface="微軟正黑體" pitchFamily="34" charset="-120"/>
              </a:rPr>
              <a:t>Экспорт в </a:t>
            </a:r>
            <a:r>
              <a:rPr kumimoji="1" lang="en-US" altLang="zh-CN" sz="2000" kern="0" dirty="0" smtClean="0">
                <a:solidFill>
                  <a:schemeClr val="bg2"/>
                </a:solidFill>
                <a:ea typeface="微軟正黑體" pitchFamily="34" charset="-120"/>
              </a:rPr>
              <a:t>HTML/Excel</a:t>
            </a:r>
          </a:p>
          <a:p>
            <a:pPr marL="342900" marR="0" lvl="0" indent="-342900" algn="l" defTabSz="914400" rtl="0" eaLnBrk="0" fontAlgn="base" latinLnBrk="0" hangingPunct="0">
              <a:lnSpc>
                <a:spcPct val="100000"/>
              </a:lnSpc>
              <a:spcBef>
                <a:spcPct val="20000"/>
              </a:spcBef>
              <a:spcAft>
                <a:spcPct val="0"/>
              </a:spcAft>
              <a:buClr>
                <a:srgbClr val="000099"/>
              </a:buClr>
              <a:buSzPct val="80000"/>
              <a:buFont typeface="Arial" panose="020B0604020202020204" pitchFamily="34" charset="0"/>
              <a:buChar char="•"/>
              <a:tabLst/>
              <a:defRPr/>
            </a:pPr>
            <a:r>
              <a:rPr kumimoji="1" lang="en-US" altLang="zh-CN" sz="2000" kern="0" dirty="0" smtClean="0">
                <a:solidFill>
                  <a:schemeClr val="bg2"/>
                </a:solidFill>
                <a:ea typeface="微軟正黑體" pitchFamily="34" charset="-120"/>
              </a:rPr>
              <a:t>WAE + IIS </a:t>
            </a:r>
            <a:r>
              <a:rPr kumimoji="1" lang="ru-RU" altLang="zh-CN" sz="2000" kern="0" dirty="0" smtClean="0">
                <a:solidFill>
                  <a:schemeClr val="bg2"/>
                </a:solidFill>
                <a:ea typeface="微軟正黑體" pitchFamily="34" charset="-120"/>
              </a:rPr>
              <a:t>-</a:t>
            </a:r>
            <a:r>
              <a:rPr kumimoji="1" lang="en-US" altLang="zh-CN" sz="2000" kern="0" dirty="0" smtClean="0">
                <a:solidFill>
                  <a:schemeClr val="bg2"/>
                </a:solidFill>
                <a:ea typeface="微軟正黑體" pitchFamily="34" charset="-120"/>
              </a:rPr>
              <a:t>&gt; </a:t>
            </a:r>
            <a:r>
              <a:rPr kumimoji="1" lang="en-US" altLang="zh-CN" sz="2000" kern="0" dirty="0" err="1" smtClean="0">
                <a:solidFill>
                  <a:schemeClr val="bg2"/>
                </a:solidFill>
                <a:ea typeface="微軟正黑體" pitchFamily="34" charset="-120"/>
              </a:rPr>
              <a:t>WebAccess</a:t>
            </a:r>
            <a:r>
              <a:rPr kumimoji="1" lang="en-US" altLang="zh-CN" sz="2000" kern="0" dirty="0" smtClean="0">
                <a:solidFill>
                  <a:schemeClr val="bg2"/>
                </a:solidFill>
                <a:ea typeface="微軟正黑體" pitchFamily="34" charset="-120"/>
              </a:rPr>
              <a:t> Mobile</a:t>
            </a:r>
          </a:p>
          <a:p>
            <a:pPr marL="342900" marR="0" lvl="0" indent="-342900" algn="l" defTabSz="914400" rtl="0" eaLnBrk="0" fontAlgn="base" latinLnBrk="0" hangingPunct="0">
              <a:lnSpc>
                <a:spcPct val="100000"/>
              </a:lnSpc>
              <a:spcBef>
                <a:spcPct val="20000"/>
              </a:spcBef>
              <a:spcAft>
                <a:spcPct val="0"/>
              </a:spcAft>
              <a:buClr>
                <a:srgbClr val="000099"/>
              </a:buClr>
              <a:buSzPct val="80000"/>
              <a:buFontTx/>
              <a:buChar char="-"/>
              <a:tabLst/>
              <a:defRPr/>
            </a:pPr>
            <a:endParaRPr kumimoji="1" lang="ru-RU" altLang="zh-CN" sz="2000" kern="0" dirty="0" smtClean="0">
              <a:solidFill>
                <a:schemeClr val="bg2"/>
              </a:solidFill>
              <a:ea typeface="微軟正黑體" pitchFamily="34" charset="-120"/>
            </a:endParaRPr>
          </a:p>
          <a:p>
            <a:pPr marL="342900" marR="0" lvl="0" indent="-342900" algn="l" defTabSz="914400" rtl="0" eaLnBrk="0" fontAlgn="base" latinLnBrk="0" hangingPunct="0">
              <a:lnSpc>
                <a:spcPct val="100000"/>
              </a:lnSpc>
              <a:spcBef>
                <a:spcPct val="20000"/>
              </a:spcBef>
              <a:spcAft>
                <a:spcPct val="0"/>
              </a:spcAft>
              <a:buClr>
                <a:srgbClr val="000099"/>
              </a:buClr>
              <a:buSzPct val="80000"/>
              <a:buFontTx/>
              <a:buChar char="-"/>
              <a:tabLst/>
              <a:defRPr/>
            </a:pPr>
            <a:endParaRPr kumimoji="1" lang="zh-CN" altLang="en-US" sz="2000" kern="0" dirty="0" smtClean="0">
              <a:solidFill>
                <a:schemeClr val="bg2"/>
              </a:solidFill>
              <a:ea typeface="微軟正黑體" pitchFamily="34" charset="-120"/>
            </a:endParaRPr>
          </a:p>
        </p:txBody>
      </p:sp>
      <p:pic>
        <p:nvPicPr>
          <p:cNvPr id="1026" name="Picture 2" descr="http://webaccess.advantech.com/skin/images/Tutoria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7892" y="1287016"/>
            <a:ext cx="6096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22015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標題 1"/>
          <p:cNvSpPr txBox="1">
            <a:spLocks/>
          </p:cNvSpPr>
          <p:nvPr/>
        </p:nvSpPr>
        <p:spPr>
          <a:xfrm>
            <a:off x="200892" y="2600908"/>
            <a:ext cx="8742217" cy="1656184"/>
          </a:xfrm>
          <a:prstGeom prst="rect">
            <a:avLst/>
          </a:prstGeom>
        </p:spPr>
        <p:txBody>
          <a:bodyPr/>
          <a:lstStyle>
            <a:lvl1pPr algn="ctr" rtl="0" eaLnBrk="0" fontAlgn="ctr" hangingPunct="0">
              <a:lnSpc>
                <a:spcPct val="85000"/>
              </a:lnSpc>
              <a:spcBef>
                <a:spcPct val="0"/>
              </a:spcBef>
              <a:spcAft>
                <a:spcPct val="0"/>
              </a:spcAft>
              <a:defRPr kumimoji="1" lang="zh-TW" altLang="en-US" sz="2800" b="1" kern="1200" dirty="0">
                <a:solidFill>
                  <a:schemeClr val="tx2"/>
                </a:solidFill>
                <a:latin typeface="Arial" pitchFamily="34" charset="0"/>
                <a:ea typeface="+mj-ea"/>
                <a:cs typeface="Arial" pitchFamily="34" charset="0"/>
              </a:defRPr>
            </a:lvl1pPr>
            <a:lvl2pPr algn="ctr" rtl="0" eaLnBrk="0" fontAlgn="ctr" hangingPunct="0">
              <a:lnSpc>
                <a:spcPct val="85000"/>
              </a:lnSpc>
              <a:spcBef>
                <a:spcPct val="0"/>
              </a:spcBef>
              <a:spcAft>
                <a:spcPct val="0"/>
              </a:spcAft>
              <a:defRPr kumimoji="1" sz="2800" b="1">
                <a:solidFill>
                  <a:schemeClr val="tx2"/>
                </a:solidFill>
                <a:latin typeface="Arial" charset="0"/>
                <a:ea typeface="新細明體" pitchFamily="18" charset="-120"/>
                <a:cs typeface="Arial" charset="0"/>
              </a:defRPr>
            </a:lvl2pPr>
            <a:lvl3pPr algn="ctr" rtl="0" eaLnBrk="0" fontAlgn="ctr" hangingPunct="0">
              <a:lnSpc>
                <a:spcPct val="85000"/>
              </a:lnSpc>
              <a:spcBef>
                <a:spcPct val="0"/>
              </a:spcBef>
              <a:spcAft>
                <a:spcPct val="0"/>
              </a:spcAft>
              <a:defRPr kumimoji="1" sz="2800" b="1">
                <a:solidFill>
                  <a:schemeClr val="tx2"/>
                </a:solidFill>
                <a:latin typeface="Arial" charset="0"/>
                <a:ea typeface="新細明體" pitchFamily="18" charset="-120"/>
                <a:cs typeface="Arial" charset="0"/>
              </a:defRPr>
            </a:lvl3pPr>
            <a:lvl4pPr algn="ctr" rtl="0" eaLnBrk="0" fontAlgn="ctr" hangingPunct="0">
              <a:lnSpc>
                <a:spcPct val="85000"/>
              </a:lnSpc>
              <a:spcBef>
                <a:spcPct val="0"/>
              </a:spcBef>
              <a:spcAft>
                <a:spcPct val="0"/>
              </a:spcAft>
              <a:defRPr kumimoji="1" sz="2800" b="1">
                <a:solidFill>
                  <a:schemeClr val="tx2"/>
                </a:solidFill>
                <a:latin typeface="Arial" charset="0"/>
                <a:ea typeface="新細明體" pitchFamily="18" charset="-120"/>
                <a:cs typeface="Arial" charset="0"/>
              </a:defRPr>
            </a:lvl4pPr>
            <a:lvl5pPr algn="ctr" rtl="0" eaLnBrk="0" fontAlgn="ctr" hangingPunct="0">
              <a:lnSpc>
                <a:spcPct val="85000"/>
              </a:lnSpc>
              <a:spcBef>
                <a:spcPct val="0"/>
              </a:spcBef>
              <a:spcAft>
                <a:spcPct val="0"/>
              </a:spcAft>
              <a:defRPr kumimoji="1" sz="2800" b="1">
                <a:solidFill>
                  <a:schemeClr val="tx2"/>
                </a:solidFill>
                <a:latin typeface="Arial" charset="0"/>
                <a:ea typeface="新細明體" pitchFamily="18" charset="-120"/>
                <a:cs typeface="Arial" charset="0"/>
              </a:defRPr>
            </a:lvl5pPr>
            <a:lvl6pPr marL="457200" algn="ctr" rtl="0" eaLnBrk="0" fontAlgn="ctr" hangingPunct="0">
              <a:lnSpc>
                <a:spcPct val="85000"/>
              </a:lnSpc>
              <a:spcBef>
                <a:spcPct val="0"/>
              </a:spcBef>
              <a:spcAft>
                <a:spcPct val="0"/>
              </a:spcAft>
              <a:defRPr kumimoji="1" sz="2800" b="1">
                <a:solidFill>
                  <a:schemeClr val="tx2"/>
                </a:solidFill>
                <a:latin typeface="Arial" charset="0"/>
                <a:ea typeface="新細明體" pitchFamily="18" charset="-120"/>
                <a:cs typeface="Arial" charset="0"/>
              </a:defRPr>
            </a:lvl6pPr>
            <a:lvl7pPr marL="914400" algn="ctr" rtl="0" eaLnBrk="0" fontAlgn="ctr" hangingPunct="0">
              <a:lnSpc>
                <a:spcPct val="85000"/>
              </a:lnSpc>
              <a:spcBef>
                <a:spcPct val="0"/>
              </a:spcBef>
              <a:spcAft>
                <a:spcPct val="0"/>
              </a:spcAft>
              <a:defRPr kumimoji="1" sz="2800" b="1">
                <a:solidFill>
                  <a:schemeClr val="tx2"/>
                </a:solidFill>
                <a:latin typeface="Arial" charset="0"/>
                <a:ea typeface="新細明體" pitchFamily="18" charset="-120"/>
                <a:cs typeface="Arial" charset="0"/>
              </a:defRPr>
            </a:lvl7pPr>
            <a:lvl8pPr marL="1371600" algn="ctr" rtl="0" eaLnBrk="0" fontAlgn="ctr" hangingPunct="0">
              <a:lnSpc>
                <a:spcPct val="85000"/>
              </a:lnSpc>
              <a:spcBef>
                <a:spcPct val="0"/>
              </a:spcBef>
              <a:spcAft>
                <a:spcPct val="0"/>
              </a:spcAft>
              <a:defRPr kumimoji="1" sz="2800" b="1">
                <a:solidFill>
                  <a:schemeClr val="tx2"/>
                </a:solidFill>
                <a:latin typeface="Arial" charset="0"/>
                <a:ea typeface="新細明體" pitchFamily="18" charset="-120"/>
                <a:cs typeface="Arial" charset="0"/>
              </a:defRPr>
            </a:lvl8pPr>
            <a:lvl9pPr marL="1828800" algn="ctr" rtl="0" eaLnBrk="0" fontAlgn="ctr" hangingPunct="0">
              <a:lnSpc>
                <a:spcPct val="85000"/>
              </a:lnSpc>
              <a:spcBef>
                <a:spcPct val="0"/>
              </a:spcBef>
              <a:spcAft>
                <a:spcPct val="0"/>
              </a:spcAft>
              <a:defRPr kumimoji="1" sz="2800" b="1">
                <a:solidFill>
                  <a:schemeClr val="tx2"/>
                </a:solidFill>
                <a:latin typeface="Arial" charset="0"/>
                <a:ea typeface="新細明體" pitchFamily="18" charset="-120"/>
                <a:cs typeface="Arial" charset="0"/>
              </a:defRPr>
            </a:lvl9pPr>
          </a:lstStyle>
          <a:p>
            <a:r>
              <a:rPr lang="ru-RU" altLang="zh-TW" smtClean="0">
                <a:solidFill>
                  <a:srgbClr val="002060"/>
                </a:solidFill>
              </a:rPr>
              <a:t>Спасибо за внимание!</a:t>
            </a:r>
            <a:br>
              <a:rPr lang="ru-RU" altLang="zh-TW" smtClean="0">
                <a:solidFill>
                  <a:srgbClr val="002060"/>
                </a:solidFill>
              </a:rPr>
            </a:br>
            <a:r>
              <a:rPr lang="ru-RU" altLang="zh-TW" smtClean="0">
                <a:solidFill>
                  <a:srgbClr val="002060"/>
                </a:solidFill>
              </a:rPr>
              <a:t/>
            </a:r>
            <a:br>
              <a:rPr lang="ru-RU" altLang="zh-TW" smtClean="0">
                <a:solidFill>
                  <a:srgbClr val="002060"/>
                </a:solidFill>
              </a:rPr>
            </a:br>
            <a:r>
              <a:rPr lang="ru-RU" altLang="zh-TW" smtClean="0">
                <a:solidFill>
                  <a:srgbClr val="002060"/>
                </a:solidFill>
              </a:rPr>
              <a:t>Какие есть вопросы?</a:t>
            </a:r>
            <a:endParaRPr lang="ru-RU">
              <a:solidFill>
                <a:srgbClr val="002060"/>
              </a:solidFill>
            </a:endParaRPr>
          </a:p>
        </p:txBody>
      </p:sp>
      <p:sp>
        <p:nvSpPr>
          <p:cNvPr id="13" name="TextBox 12"/>
          <p:cNvSpPr txBox="1"/>
          <p:nvPr/>
        </p:nvSpPr>
        <p:spPr>
          <a:xfrm>
            <a:off x="244487" y="4778568"/>
            <a:ext cx="7822687" cy="1477328"/>
          </a:xfrm>
          <a:prstGeom prst="rect">
            <a:avLst/>
          </a:prstGeom>
          <a:noFill/>
        </p:spPr>
        <p:txBody>
          <a:bodyPr wrap="square" rtlCol="0">
            <a:spAutoFit/>
          </a:bodyPr>
          <a:lstStyle/>
          <a:p>
            <a:r>
              <a:rPr lang="ru-RU" i="1" dirty="0">
                <a:solidFill>
                  <a:schemeClr val="bg2"/>
                </a:solidFill>
                <a:latin typeface="Arial" panose="020B0604020202020204" pitchFamily="34" charset="0"/>
                <a:cs typeface="Arial" panose="020B0604020202020204" pitchFamily="34" charset="0"/>
              </a:rPr>
              <a:t>+7 </a:t>
            </a:r>
            <a:r>
              <a:rPr lang="ru-RU" i="1" dirty="0" smtClean="0">
                <a:solidFill>
                  <a:schemeClr val="bg2"/>
                </a:solidFill>
                <a:latin typeface="Arial" panose="020B0604020202020204" pitchFamily="34" charset="0"/>
                <a:cs typeface="Arial" panose="020B0604020202020204" pitchFamily="34" charset="0"/>
              </a:rPr>
              <a:t>495 </a:t>
            </a:r>
            <a:r>
              <a:rPr lang="ru-RU" i="1" dirty="0">
                <a:solidFill>
                  <a:schemeClr val="bg2"/>
                </a:solidFill>
                <a:latin typeface="Arial" panose="020B0604020202020204" pitchFamily="34" charset="0"/>
                <a:cs typeface="Arial" panose="020B0604020202020204" pitchFamily="34" charset="0"/>
              </a:rPr>
              <a:t>232 16 92</a:t>
            </a:r>
          </a:p>
          <a:p>
            <a:r>
              <a:rPr lang="ru-RU" i="1" dirty="0" smtClean="0">
                <a:solidFill>
                  <a:schemeClr val="bg2"/>
                </a:solidFill>
                <a:latin typeface="Arial" panose="020B0604020202020204" pitchFamily="34" charset="0"/>
                <a:cs typeface="Arial" panose="020B0604020202020204" pitchFamily="34" charset="0"/>
              </a:rPr>
              <a:t>8</a:t>
            </a:r>
            <a:r>
              <a:rPr lang="en-US" i="1" dirty="0" smtClean="0">
                <a:solidFill>
                  <a:schemeClr val="bg2"/>
                </a:solidFill>
                <a:latin typeface="Arial" panose="020B0604020202020204" pitchFamily="34" charset="0"/>
                <a:cs typeface="Arial" panose="020B0604020202020204" pitchFamily="34" charset="0"/>
              </a:rPr>
              <a:t> </a:t>
            </a:r>
            <a:r>
              <a:rPr lang="ru-RU" i="1" dirty="0" smtClean="0">
                <a:solidFill>
                  <a:schemeClr val="bg2"/>
                </a:solidFill>
                <a:latin typeface="Arial" panose="020B0604020202020204" pitchFamily="34" charset="0"/>
                <a:cs typeface="Arial" panose="020B0604020202020204" pitchFamily="34" charset="0"/>
              </a:rPr>
              <a:t>800</a:t>
            </a:r>
            <a:r>
              <a:rPr lang="en-US" i="1" dirty="0" smtClean="0">
                <a:solidFill>
                  <a:schemeClr val="bg2"/>
                </a:solidFill>
                <a:latin typeface="Arial" panose="020B0604020202020204" pitchFamily="34" charset="0"/>
                <a:cs typeface="Arial" panose="020B0604020202020204" pitchFamily="34" charset="0"/>
              </a:rPr>
              <a:t> </a:t>
            </a:r>
            <a:r>
              <a:rPr lang="ru-RU" i="1" dirty="0" smtClean="0">
                <a:solidFill>
                  <a:schemeClr val="bg2"/>
                </a:solidFill>
                <a:latin typeface="Arial" panose="020B0604020202020204" pitchFamily="34" charset="0"/>
                <a:cs typeface="Arial" panose="020B0604020202020204" pitchFamily="34" charset="0"/>
              </a:rPr>
              <a:t>555</a:t>
            </a:r>
            <a:r>
              <a:rPr lang="en-US" i="1" dirty="0" smtClean="0">
                <a:solidFill>
                  <a:schemeClr val="bg2"/>
                </a:solidFill>
                <a:latin typeface="Arial" panose="020B0604020202020204" pitchFamily="34" charset="0"/>
                <a:cs typeface="Arial" panose="020B0604020202020204" pitchFamily="34" charset="0"/>
              </a:rPr>
              <a:t> </a:t>
            </a:r>
            <a:r>
              <a:rPr lang="ru-RU" i="1" dirty="0" smtClean="0">
                <a:solidFill>
                  <a:schemeClr val="bg2"/>
                </a:solidFill>
                <a:latin typeface="Arial" panose="020B0604020202020204" pitchFamily="34" charset="0"/>
                <a:cs typeface="Arial" panose="020B0604020202020204" pitchFamily="34" charset="0"/>
              </a:rPr>
              <a:t>01</a:t>
            </a:r>
            <a:r>
              <a:rPr lang="en-US" i="1" dirty="0" smtClean="0">
                <a:solidFill>
                  <a:schemeClr val="bg2"/>
                </a:solidFill>
                <a:latin typeface="Arial" panose="020B0604020202020204" pitchFamily="34" charset="0"/>
                <a:cs typeface="Arial" panose="020B0604020202020204" pitchFamily="34" charset="0"/>
              </a:rPr>
              <a:t> </a:t>
            </a:r>
            <a:r>
              <a:rPr lang="ru-RU" i="1" dirty="0" smtClean="0">
                <a:solidFill>
                  <a:schemeClr val="bg2"/>
                </a:solidFill>
                <a:latin typeface="Arial" panose="020B0604020202020204" pitchFamily="34" charset="0"/>
                <a:cs typeface="Arial" panose="020B0604020202020204" pitchFamily="34" charset="0"/>
              </a:rPr>
              <a:t>50</a:t>
            </a:r>
            <a:endParaRPr lang="ru-RU" i="1" dirty="0">
              <a:solidFill>
                <a:schemeClr val="bg2"/>
              </a:solidFill>
              <a:latin typeface="Arial" panose="020B0604020202020204" pitchFamily="34" charset="0"/>
              <a:cs typeface="Arial" panose="020B0604020202020204" pitchFamily="34" charset="0"/>
            </a:endParaRPr>
          </a:p>
          <a:p>
            <a:r>
              <a:rPr lang="en-US" i="1" dirty="0" smtClean="0">
                <a:solidFill>
                  <a:schemeClr val="bg2"/>
                </a:solidFill>
                <a:latin typeface="Arial" panose="020B0604020202020204" pitchFamily="34" charset="0"/>
                <a:cs typeface="Arial" panose="020B0604020202020204" pitchFamily="34" charset="0"/>
              </a:rPr>
              <a:t>Alexander.lifanov@advantech.com</a:t>
            </a:r>
            <a:endParaRPr lang="ru-RU" i="1" dirty="0" smtClean="0">
              <a:solidFill>
                <a:schemeClr val="bg2"/>
              </a:solidFill>
              <a:latin typeface="Arial" panose="020B0604020202020204" pitchFamily="34" charset="0"/>
              <a:cs typeface="Arial" panose="020B0604020202020204" pitchFamily="34" charset="0"/>
            </a:endParaRPr>
          </a:p>
          <a:p>
            <a:r>
              <a:rPr lang="en-US" i="1" dirty="0" smtClean="0">
                <a:solidFill>
                  <a:schemeClr val="bg2"/>
                </a:solidFill>
                <a:latin typeface="Arial" panose="020B0604020202020204" pitchFamily="34" charset="0"/>
                <a:cs typeface="Arial" panose="020B0604020202020204" pitchFamily="34" charset="0"/>
              </a:rPr>
              <a:t>https</a:t>
            </a:r>
            <a:r>
              <a:rPr lang="en-US" i="1" dirty="0">
                <a:solidFill>
                  <a:schemeClr val="bg2"/>
                </a:solidFill>
                <a:latin typeface="Arial" panose="020B0604020202020204" pitchFamily="34" charset="0"/>
                <a:cs typeface="Arial" panose="020B0604020202020204" pitchFamily="34" charset="0"/>
              </a:rPr>
              <a:t>://www.facebook.com/AdvantechRussia</a:t>
            </a:r>
          </a:p>
          <a:p>
            <a:r>
              <a:rPr lang="en-US" i="1" dirty="0">
                <a:solidFill>
                  <a:schemeClr val="bg2"/>
                </a:solidFill>
                <a:latin typeface="Arial" panose="020B0604020202020204" pitchFamily="34" charset="0"/>
                <a:cs typeface="Arial" panose="020B0604020202020204" pitchFamily="34" charset="0"/>
              </a:rPr>
              <a:t>https://www.linkedin.com/groups/Advantech-Russia-5050985</a:t>
            </a:r>
            <a:endParaRPr lang="ru-RU" i="1" dirty="0">
              <a:solidFill>
                <a:schemeClr val="bg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5007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4"/>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51" name="Rectangle 50"/>
          <p:cNvSpPr/>
          <p:nvPr/>
        </p:nvSpPr>
        <p:spPr>
          <a:xfrm>
            <a:off x="2627784" y="303620"/>
            <a:ext cx="5832648" cy="646331"/>
          </a:xfrm>
          <a:prstGeom prst="rect">
            <a:avLst/>
          </a:prstGeom>
        </p:spPr>
        <p:txBody>
          <a:bodyPr wrap="square">
            <a:spAutoFit/>
          </a:bodyPr>
          <a:lstStyle/>
          <a:p>
            <a:r>
              <a:rPr lang="ru-RU" altLang="zh-TW" sz="3600" dirty="0" smtClean="0">
                <a:solidFill>
                  <a:srgbClr val="143A87"/>
                </a:solidFill>
                <a:ea typeface="微軟正黑體" pitchFamily="34" charset="-120"/>
                <a:cs typeface="Abadi MT Condensed Extra Bold"/>
              </a:rPr>
              <a:t>Введение в </a:t>
            </a:r>
            <a:r>
              <a:rPr lang="en-US" altLang="zh-TW" sz="3600" dirty="0" err="1" smtClean="0">
                <a:solidFill>
                  <a:srgbClr val="143A87"/>
                </a:solidFill>
                <a:ea typeface="微軟正黑體" pitchFamily="34" charset="-120"/>
                <a:cs typeface="Abadi MT Condensed Extra Bold"/>
              </a:rPr>
              <a:t>WebAccess</a:t>
            </a:r>
            <a:endParaRPr lang="en-US" sz="3600" spc="200" dirty="0">
              <a:solidFill>
                <a:srgbClr val="143A87"/>
              </a:solidFill>
              <a:ea typeface="微軟正黑體" pitchFamily="34" charset="-120"/>
            </a:endParaRPr>
          </a:p>
        </p:txBody>
      </p:sp>
      <p:grpSp>
        <p:nvGrpSpPr>
          <p:cNvPr id="56" name="Группа 55"/>
          <p:cNvGrpSpPr/>
          <p:nvPr/>
        </p:nvGrpSpPr>
        <p:grpSpPr>
          <a:xfrm>
            <a:off x="360000" y="0"/>
            <a:ext cx="2016224" cy="1049434"/>
            <a:chOff x="360000" y="0"/>
            <a:chExt cx="2016224" cy="1049434"/>
          </a:xfrm>
        </p:grpSpPr>
        <p:sp>
          <p:nvSpPr>
            <p:cNvPr id="58" name="Rectangle 53"/>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9" name="Rectangle 55"/>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3" name="Picture 39"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13" y="116632"/>
              <a:ext cx="1907998" cy="806131"/>
            </a:xfrm>
            <a:prstGeom prst="rect">
              <a:avLst/>
            </a:prstGeom>
          </p:spPr>
        </p:pic>
      </p:grpSp>
      <p:grpSp>
        <p:nvGrpSpPr>
          <p:cNvPr id="112" name="Group 7"/>
          <p:cNvGrpSpPr/>
          <p:nvPr/>
        </p:nvGrpSpPr>
        <p:grpSpPr>
          <a:xfrm>
            <a:off x="1403648" y="3285136"/>
            <a:ext cx="5040560" cy="1368001"/>
            <a:chOff x="1403648" y="3285136"/>
            <a:chExt cx="5040560" cy="1368001"/>
          </a:xfrm>
        </p:grpSpPr>
        <p:grpSp>
          <p:nvGrpSpPr>
            <p:cNvPr id="113" name="Group 5"/>
            <p:cNvGrpSpPr/>
            <p:nvPr/>
          </p:nvGrpSpPr>
          <p:grpSpPr>
            <a:xfrm>
              <a:off x="1403648" y="3285136"/>
              <a:ext cx="1440160" cy="1368000"/>
              <a:chOff x="1403648" y="3285136"/>
              <a:chExt cx="1440160" cy="1368000"/>
            </a:xfrm>
          </p:grpSpPr>
          <p:sp>
            <p:nvSpPr>
              <p:cNvPr id="117" name="Hexagon 56"/>
              <p:cNvSpPr>
                <a:spLocks/>
              </p:cNvSpPr>
              <p:nvPr/>
            </p:nvSpPr>
            <p:spPr bwMode="auto">
              <a:xfrm rot="5400000">
                <a:off x="1420490" y="3340301"/>
                <a:ext cx="1368000" cy="1257669"/>
              </a:xfrm>
              <a:prstGeom prst="hexagon">
                <a:avLst/>
              </a:prstGeom>
              <a:solidFill>
                <a:srgbClr val="07A94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dirty="0" smtClean="0">
                    <a:ln>
                      <a:noFill/>
                    </a:ln>
                    <a:solidFill>
                      <a:schemeClr val="tx1"/>
                    </a:solidFill>
                    <a:effectLst/>
                    <a:latin typeface="Garamond" pitchFamily="18" charset="0"/>
                    <a:ea typeface="新細明體" pitchFamily="18" charset="-120"/>
                  </a:rPr>
                  <a:t> </a:t>
                </a:r>
              </a:p>
            </p:txBody>
          </p:sp>
          <p:sp>
            <p:nvSpPr>
              <p:cNvPr id="118" name="Rectangle 57"/>
              <p:cNvSpPr/>
              <p:nvPr/>
            </p:nvSpPr>
            <p:spPr>
              <a:xfrm>
                <a:off x="1403648" y="3501008"/>
                <a:ext cx="1440160" cy="938719"/>
              </a:xfrm>
              <a:prstGeom prst="rect">
                <a:avLst/>
              </a:prstGeom>
            </p:spPr>
            <p:txBody>
              <a:bodyPr wrap="square">
                <a:spAutoFit/>
              </a:bodyPr>
              <a:lstStyle/>
              <a:p>
                <a:pPr algn="ctr">
                  <a:lnSpc>
                    <a:spcPts val="3300"/>
                  </a:lnSpc>
                </a:pPr>
                <a:r>
                  <a:rPr lang="en-US" altLang="zh-TW" sz="4400" dirty="0" smtClean="0">
                    <a:latin typeface="Abadi MT Condensed Extra Bold"/>
                    <a:ea typeface="微軟正黑體" pitchFamily="34" charset="-120"/>
                    <a:cs typeface="Abadi MT Condensed Extra Bold"/>
                  </a:rPr>
                  <a:t>5</a:t>
                </a:r>
              </a:p>
              <a:p>
                <a:pPr algn="ctr">
                  <a:lnSpc>
                    <a:spcPts val="3300"/>
                  </a:lnSpc>
                </a:pPr>
                <a:r>
                  <a:rPr lang="ru-RU" altLang="zh-TW" sz="1400" b="1" dirty="0" smtClean="0">
                    <a:latin typeface="Abadi MT Condensed Extra Bold"/>
                    <a:ea typeface="微軟正黑體" pitchFamily="34" charset="-120"/>
                  </a:rPr>
                  <a:t>особенностей</a:t>
                </a:r>
                <a:endParaRPr lang="en-US" altLang="zh-TW" sz="1400" b="1" spc="200" dirty="0" smtClean="0"/>
              </a:p>
            </p:txBody>
          </p:sp>
        </p:grpSp>
        <p:grpSp>
          <p:nvGrpSpPr>
            <p:cNvPr id="114" name="Group 6"/>
            <p:cNvGrpSpPr/>
            <p:nvPr/>
          </p:nvGrpSpPr>
          <p:grpSpPr>
            <a:xfrm>
              <a:off x="5004048" y="3285137"/>
              <a:ext cx="1440160" cy="1368000"/>
              <a:chOff x="5004048" y="3285137"/>
              <a:chExt cx="1440160" cy="1368000"/>
            </a:xfrm>
          </p:grpSpPr>
          <p:sp>
            <p:nvSpPr>
              <p:cNvPr id="115" name="Hexagon 58"/>
              <p:cNvSpPr>
                <a:spLocks/>
              </p:cNvSpPr>
              <p:nvPr/>
            </p:nvSpPr>
            <p:spPr bwMode="auto">
              <a:xfrm rot="5400000">
                <a:off x="5020891" y="3340302"/>
                <a:ext cx="1368000" cy="1257669"/>
              </a:xfrm>
              <a:prstGeom prst="hexagon">
                <a:avLst/>
              </a:prstGeom>
              <a:solidFill>
                <a:srgbClr val="CE2E0A"/>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dirty="0" smtClean="0">
                    <a:ln>
                      <a:noFill/>
                    </a:ln>
                    <a:solidFill>
                      <a:schemeClr val="tx1"/>
                    </a:solidFill>
                    <a:effectLst/>
                    <a:latin typeface="Garamond" pitchFamily="18" charset="0"/>
                    <a:ea typeface="新細明體" pitchFamily="18" charset="-120"/>
                  </a:rPr>
                  <a:t> </a:t>
                </a:r>
              </a:p>
            </p:txBody>
          </p:sp>
          <p:sp>
            <p:nvSpPr>
              <p:cNvPr id="116" name="Rectangle 59"/>
              <p:cNvSpPr/>
              <p:nvPr/>
            </p:nvSpPr>
            <p:spPr>
              <a:xfrm>
                <a:off x="5004048" y="3501008"/>
                <a:ext cx="1440160" cy="938719"/>
              </a:xfrm>
              <a:prstGeom prst="rect">
                <a:avLst/>
              </a:prstGeom>
            </p:spPr>
            <p:txBody>
              <a:bodyPr wrap="square">
                <a:spAutoFit/>
              </a:bodyPr>
              <a:lstStyle/>
              <a:p>
                <a:pPr algn="ctr">
                  <a:lnSpc>
                    <a:spcPts val="3300"/>
                  </a:lnSpc>
                </a:pPr>
                <a:r>
                  <a:rPr lang="en-US" altLang="zh-TW" sz="4000" dirty="0" smtClean="0">
                    <a:latin typeface="Abadi MT Condensed Extra Bold"/>
                    <a:ea typeface="微軟正黑體" pitchFamily="34" charset="-120"/>
                    <a:cs typeface="Abadi MT Condensed Extra Bold"/>
                  </a:rPr>
                  <a:t>8</a:t>
                </a:r>
                <a:r>
                  <a:rPr lang="en-US" altLang="zh-TW" sz="3000" dirty="0" smtClean="0">
                    <a:latin typeface="Abadi MT Condensed Extra Bold"/>
                    <a:ea typeface="微軟正黑體" pitchFamily="34" charset="-120"/>
                    <a:cs typeface="Abadi MT Condensed Extra Bold"/>
                  </a:rPr>
                  <a:t> </a:t>
                </a:r>
                <a:r>
                  <a:rPr lang="ru-RU" altLang="zh-TW" sz="2000" b="1" dirty="0" smtClean="0">
                    <a:latin typeface="Abadi MT Condensed Extra Bold"/>
                    <a:ea typeface="微軟正黑體" pitchFamily="34" charset="-120"/>
                    <a:cs typeface="Abadi MT Condensed Extra Bold"/>
                  </a:rPr>
                  <a:t>функций</a:t>
                </a:r>
                <a:endParaRPr lang="en-US" altLang="zh-TW" sz="2000" b="1" dirty="0" smtClean="0">
                  <a:latin typeface="Abadi MT Condensed Extra Bold"/>
                  <a:ea typeface="微軟正黑體" pitchFamily="34" charset="-120"/>
                  <a:cs typeface="Abadi MT Condensed Extra Bold"/>
                </a:endParaRPr>
              </a:p>
            </p:txBody>
          </p:sp>
        </p:grpSp>
      </p:grpSp>
      <p:grpSp>
        <p:nvGrpSpPr>
          <p:cNvPr id="119" name="Group 2"/>
          <p:cNvGrpSpPr/>
          <p:nvPr/>
        </p:nvGrpSpPr>
        <p:grpSpPr>
          <a:xfrm>
            <a:off x="0" y="2133158"/>
            <a:ext cx="3419871" cy="3672106"/>
            <a:chOff x="0" y="2133158"/>
            <a:chExt cx="3419871" cy="3672106"/>
          </a:xfrm>
        </p:grpSpPr>
        <p:grpSp>
          <p:nvGrpSpPr>
            <p:cNvPr id="120" name="Group 8"/>
            <p:cNvGrpSpPr/>
            <p:nvPr/>
          </p:nvGrpSpPr>
          <p:grpSpPr>
            <a:xfrm>
              <a:off x="755576" y="2133159"/>
              <a:ext cx="1257669" cy="3672105"/>
              <a:chOff x="755576" y="2133159"/>
              <a:chExt cx="1257669" cy="3672105"/>
            </a:xfrm>
          </p:grpSpPr>
          <p:sp>
            <p:nvSpPr>
              <p:cNvPr id="128" name="Hexagon 62"/>
              <p:cNvSpPr>
                <a:spLocks/>
              </p:cNvSpPr>
              <p:nvPr/>
            </p:nvSpPr>
            <p:spPr bwMode="auto">
              <a:xfrm rot="5400000">
                <a:off x="700411" y="2188324"/>
                <a:ext cx="1368000" cy="1257669"/>
              </a:xfrm>
              <a:prstGeom prst="hexagon">
                <a:avLst/>
              </a:prstGeom>
              <a:solidFill>
                <a:srgbClr val="9DB23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dirty="0" smtClean="0">
                    <a:ln>
                      <a:noFill/>
                    </a:ln>
                    <a:solidFill>
                      <a:schemeClr val="tx1"/>
                    </a:solidFill>
                    <a:effectLst/>
                    <a:latin typeface="Garamond" pitchFamily="18" charset="0"/>
                    <a:ea typeface="新細明體" pitchFamily="18" charset="-120"/>
                  </a:rPr>
                  <a:t> </a:t>
                </a:r>
              </a:p>
            </p:txBody>
          </p:sp>
          <p:sp>
            <p:nvSpPr>
              <p:cNvPr id="129" name="Rectangle 63"/>
              <p:cNvSpPr/>
              <p:nvPr/>
            </p:nvSpPr>
            <p:spPr>
              <a:xfrm>
                <a:off x="755576" y="2431097"/>
                <a:ext cx="1224135" cy="759182"/>
              </a:xfrm>
              <a:prstGeom prst="rect">
                <a:avLst/>
              </a:prstGeom>
            </p:spPr>
            <p:txBody>
              <a:bodyPr wrap="square">
                <a:spAutoFit/>
              </a:bodyPr>
              <a:lstStyle/>
              <a:p>
                <a:pPr algn="ctr">
                  <a:lnSpc>
                    <a:spcPts val="2600"/>
                  </a:lnSpc>
                </a:pPr>
                <a:r>
                  <a:rPr lang="ru-RU" altLang="zh-TW" sz="1400" dirty="0" smtClean="0">
                    <a:solidFill>
                      <a:schemeClr val="bg2">
                        <a:lumMod val="95000"/>
                        <a:lumOff val="5000"/>
                      </a:schemeClr>
                    </a:solidFill>
                    <a:latin typeface="Abadi MT Condensed Extra Bold"/>
                    <a:ea typeface="微軟正黑體" pitchFamily="34" charset="-120"/>
                    <a:cs typeface="Abadi MT Condensed Extra Bold"/>
                  </a:rPr>
                  <a:t>Удаленное управление</a:t>
                </a:r>
                <a:endParaRPr lang="en-US" altLang="zh-TW" sz="1400" dirty="0">
                  <a:solidFill>
                    <a:schemeClr val="bg2">
                      <a:lumMod val="95000"/>
                      <a:lumOff val="5000"/>
                    </a:schemeClr>
                  </a:solidFill>
                  <a:latin typeface="Abadi MT Condensed Extra Bold"/>
                  <a:ea typeface="微軟正黑體" pitchFamily="34" charset="-120"/>
                  <a:cs typeface="Abadi MT Condensed Extra Bold"/>
                </a:endParaRPr>
              </a:p>
            </p:txBody>
          </p:sp>
          <p:sp>
            <p:nvSpPr>
              <p:cNvPr id="130" name="Hexagon 66"/>
              <p:cNvSpPr>
                <a:spLocks/>
              </p:cNvSpPr>
              <p:nvPr/>
            </p:nvSpPr>
            <p:spPr bwMode="auto">
              <a:xfrm rot="5400000">
                <a:off x="700411" y="4492429"/>
                <a:ext cx="1368000" cy="1257669"/>
              </a:xfrm>
              <a:prstGeom prst="hexagon">
                <a:avLst/>
              </a:prstGeom>
              <a:solidFill>
                <a:srgbClr val="9DB23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dirty="0" smtClean="0">
                    <a:ln>
                      <a:noFill/>
                    </a:ln>
                    <a:solidFill>
                      <a:schemeClr val="tx1"/>
                    </a:solidFill>
                    <a:effectLst/>
                    <a:latin typeface="Garamond" pitchFamily="18" charset="0"/>
                    <a:ea typeface="新細明體" pitchFamily="18" charset="-120"/>
                  </a:rPr>
                  <a:t> </a:t>
                </a:r>
              </a:p>
            </p:txBody>
          </p:sp>
          <p:sp>
            <p:nvSpPr>
              <p:cNvPr id="131" name="Rectangle 67"/>
              <p:cNvSpPr/>
              <p:nvPr/>
            </p:nvSpPr>
            <p:spPr>
              <a:xfrm>
                <a:off x="880355" y="4527605"/>
                <a:ext cx="1008112" cy="1092607"/>
              </a:xfrm>
              <a:prstGeom prst="rect">
                <a:avLst/>
              </a:prstGeom>
            </p:spPr>
            <p:txBody>
              <a:bodyPr wrap="square">
                <a:spAutoFit/>
              </a:bodyPr>
              <a:lstStyle/>
              <a:p>
                <a:pPr algn="ctr">
                  <a:lnSpc>
                    <a:spcPts val="2600"/>
                  </a:lnSpc>
                </a:pPr>
                <a:r>
                  <a:rPr lang="ru-RU" altLang="zh-TW" sz="1400" dirty="0" smtClean="0">
                    <a:solidFill>
                      <a:schemeClr val="bg2">
                        <a:lumMod val="95000"/>
                        <a:lumOff val="5000"/>
                      </a:schemeClr>
                    </a:solidFill>
                    <a:latin typeface="Abadi MT Condensed Extra Bold"/>
                    <a:ea typeface="微軟正黑體" pitchFamily="34" charset="-120"/>
                    <a:cs typeface="Abadi MT Condensed Extra Bold"/>
                  </a:rPr>
                  <a:t>Мульти- </a:t>
                </a:r>
                <a:r>
                  <a:rPr lang="ru-RU" altLang="zh-TW" sz="1400" dirty="0" err="1" smtClean="0">
                    <a:solidFill>
                      <a:schemeClr val="bg2">
                        <a:lumMod val="95000"/>
                        <a:lumOff val="5000"/>
                      </a:schemeClr>
                    </a:solidFill>
                    <a:latin typeface="Abadi MT Condensed Extra Bold"/>
                    <a:ea typeface="微軟正黑體" pitchFamily="34" charset="-120"/>
                    <a:cs typeface="Abadi MT Condensed Extra Bold"/>
                  </a:rPr>
                  <a:t>платформенность</a:t>
                </a:r>
                <a:endParaRPr lang="en-US" altLang="zh-TW" sz="1400" dirty="0">
                  <a:solidFill>
                    <a:schemeClr val="bg2">
                      <a:lumMod val="95000"/>
                      <a:lumOff val="5000"/>
                    </a:schemeClr>
                  </a:solidFill>
                  <a:latin typeface="Abadi MT Condensed Extra Bold"/>
                  <a:ea typeface="微軟正黑體" pitchFamily="34" charset="-120"/>
                  <a:cs typeface="Abadi MT Condensed Extra Bold"/>
                </a:endParaRPr>
              </a:p>
            </p:txBody>
          </p:sp>
        </p:grpSp>
        <p:grpSp>
          <p:nvGrpSpPr>
            <p:cNvPr id="121" name="Group 9"/>
            <p:cNvGrpSpPr/>
            <p:nvPr/>
          </p:nvGrpSpPr>
          <p:grpSpPr>
            <a:xfrm>
              <a:off x="0" y="2133158"/>
              <a:ext cx="3419871" cy="3672105"/>
              <a:chOff x="0" y="2133158"/>
              <a:chExt cx="3419871" cy="3672105"/>
            </a:xfrm>
          </p:grpSpPr>
          <p:sp>
            <p:nvSpPr>
              <p:cNvPr id="122" name="Hexagon 60"/>
              <p:cNvSpPr>
                <a:spLocks/>
              </p:cNvSpPr>
              <p:nvPr/>
            </p:nvSpPr>
            <p:spPr bwMode="auto">
              <a:xfrm rot="5400000">
                <a:off x="2107037" y="2188323"/>
                <a:ext cx="1368000" cy="1257669"/>
              </a:xfrm>
              <a:prstGeom prst="hexagon">
                <a:avLst/>
              </a:prstGeom>
              <a:solidFill>
                <a:srgbClr val="80A64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dirty="0" smtClean="0">
                    <a:ln>
                      <a:noFill/>
                    </a:ln>
                    <a:solidFill>
                      <a:schemeClr val="tx1"/>
                    </a:solidFill>
                    <a:effectLst/>
                    <a:latin typeface="Garamond" pitchFamily="18" charset="0"/>
                    <a:ea typeface="新細明體" pitchFamily="18" charset="-120"/>
                  </a:rPr>
                  <a:t> </a:t>
                </a:r>
              </a:p>
            </p:txBody>
          </p:sp>
          <p:sp>
            <p:nvSpPr>
              <p:cNvPr id="123" name="Rectangle 61"/>
              <p:cNvSpPr/>
              <p:nvPr/>
            </p:nvSpPr>
            <p:spPr>
              <a:xfrm>
                <a:off x="2123728" y="2458369"/>
                <a:ext cx="1296143" cy="759182"/>
              </a:xfrm>
              <a:prstGeom prst="rect">
                <a:avLst/>
              </a:prstGeom>
            </p:spPr>
            <p:txBody>
              <a:bodyPr wrap="square">
                <a:spAutoFit/>
              </a:bodyPr>
              <a:lstStyle/>
              <a:p>
                <a:pPr algn="ctr">
                  <a:lnSpc>
                    <a:spcPts val="2600"/>
                  </a:lnSpc>
                </a:pPr>
                <a:r>
                  <a:rPr lang="en-US" altLang="zh-TW" sz="1600" dirty="0">
                    <a:solidFill>
                      <a:schemeClr val="bg2">
                        <a:lumMod val="95000"/>
                        <a:lumOff val="5000"/>
                      </a:schemeClr>
                    </a:solidFill>
                    <a:latin typeface="Calibri"/>
                    <a:ea typeface="微軟正黑體" pitchFamily="34" charset="-120"/>
                    <a:cs typeface="Calibri"/>
                  </a:rPr>
                  <a:t>100% </a:t>
                </a:r>
                <a:r>
                  <a:rPr lang="ru-RU" altLang="zh-TW" sz="1600" dirty="0" smtClean="0">
                    <a:solidFill>
                      <a:schemeClr val="bg2">
                        <a:lumMod val="95000"/>
                        <a:lumOff val="5000"/>
                      </a:schemeClr>
                    </a:solidFill>
                    <a:latin typeface="Calibri"/>
                    <a:ea typeface="微軟正黑體" pitchFamily="34" charset="-120"/>
                    <a:cs typeface="Calibri"/>
                  </a:rPr>
                  <a:t>через</a:t>
                </a:r>
                <a:r>
                  <a:rPr lang="en-US" altLang="zh-TW" sz="1600" dirty="0" smtClean="0">
                    <a:solidFill>
                      <a:schemeClr val="bg2">
                        <a:lumMod val="95000"/>
                        <a:lumOff val="5000"/>
                      </a:schemeClr>
                    </a:solidFill>
                    <a:latin typeface="Calibri"/>
                    <a:ea typeface="微軟正黑體" pitchFamily="34" charset="-120"/>
                    <a:cs typeface="Calibri"/>
                  </a:rPr>
                  <a:t/>
                </a:r>
                <a:br>
                  <a:rPr lang="en-US" altLang="zh-TW" sz="1600" dirty="0" smtClean="0">
                    <a:solidFill>
                      <a:schemeClr val="bg2">
                        <a:lumMod val="95000"/>
                        <a:lumOff val="5000"/>
                      </a:schemeClr>
                    </a:solidFill>
                    <a:latin typeface="Calibri"/>
                    <a:ea typeface="微軟正黑體" pitchFamily="34" charset="-120"/>
                    <a:cs typeface="Calibri"/>
                  </a:rPr>
                </a:br>
                <a:r>
                  <a:rPr lang="en-US" altLang="zh-TW" sz="1600" dirty="0" smtClean="0">
                    <a:solidFill>
                      <a:schemeClr val="bg2">
                        <a:lumMod val="95000"/>
                        <a:lumOff val="5000"/>
                      </a:schemeClr>
                    </a:solidFill>
                    <a:latin typeface="Abadi MT Condensed Extra Bold"/>
                    <a:ea typeface="微軟正黑體" pitchFamily="34" charset="-120"/>
                    <a:cs typeface="Calibri"/>
                  </a:rPr>
                  <a:t>Web</a:t>
                </a:r>
                <a:endParaRPr lang="en-US" altLang="zh-TW" sz="1600" dirty="0">
                  <a:solidFill>
                    <a:schemeClr val="bg2">
                      <a:lumMod val="95000"/>
                      <a:lumOff val="5000"/>
                    </a:schemeClr>
                  </a:solidFill>
                  <a:latin typeface="Abadi MT Condensed Extra Bold"/>
                  <a:ea typeface="微軟正黑體" pitchFamily="34" charset="-120"/>
                  <a:cs typeface="Abadi MT Condensed Extra Bold"/>
                </a:endParaRPr>
              </a:p>
            </p:txBody>
          </p:sp>
          <p:sp>
            <p:nvSpPr>
              <p:cNvPr id="124" name="Hexagon 64"/>
              <p:cNvSpPr>
                <a:spLocks/>
              </p:cNvSpPr>
              <p:nvPr/>
            </p:nvSpPr>
            <p:spPr bwMode="auto">
              <a:xfrm rot="5400000">
                <a:off x="2107037" y="4492428"/>
                <a:ext cx="1368000" cy="1257669"/>
              </a:xfrm>
              <a:prstGeom prst="hexagon">
                <a:avLst/>
              </a:prstGeom>
              <a:solidFill>
                <a:srgbClr val="80A64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dirty="0" smtClean="0">
                    <a:ln>
                      <a:noFill/>
                    </a:ln>
                    <a:solidFill>
                      <a:schemeClr val="tx1"/>
                    </a:solidFill>
                    <a:effectLst/>
                    <a:latin typeface="Garamond" pitchFamily="18" charset="0"/>
                    <a:ea typeface="新細明體" pitchFamily="18" charset="-120"/>
                  </a:rPr>
                  <a:t> </a:t>
                </a:r>
              </a:p>
            </p:txBody>
          </p:sp>
          <p:sp>
            <p:nvSpPr>
              <p:cNvPr id="125" name="Rectangle 65"/>
              <p:cNvSpPr/>
              <p:nvPr/>
            </p:nvSpPr>
            <p:spPr>
              <a:xfrm>
                <a:off x="2183264" y="4595761"/>
                <a:ext cx="1224135" cy="1092607"/>
              </a:xfrm>
              <a:prstGeom prst="rect">
                <a:avLst/>
              </a:prstGeom>
            </p:spPr>
            <p:txBody>
              <a:bodyPr wrap="square">
                <a:spAutoFit/>
              </a:bodyPr>
              <a:lstStyle/>
              <a:p>
                <a:pPr algn="ctr">
                  <a:lnSpc>
                    <a:spcPts val="2600"/>
                  </a:lnSpc>
                </a:pPr>
                <a:r>
                  <a:rPr lang="ru-RU" altLang="zh-TW" sz="1600" dirty="0" smtClean="0">
                    <a:solidFill>
                      <a:schemeClr val="bg2">
                        <a:lumMod val="95000"/>
                        <a:lumOff val="5000"/>
                      </a:schemeClr>
                    </a:solidFill>
                    <a:latin typeface="Abadi MT Condensed Extra Bold"/>
                    <a:ea typeface="微軟正黑體" pitchFamily="34" charset="-120"/>
                    <a:cs typeface="Abadi MT Condensed Extra Bold"/>
                  </a:rPr>
                  <a:t>Все включено в </a:t>
                </a:r>
                <a:r>
                  <a:rPr lang="ru-RU" altLang="zh-TW" sz="1600" dirty="0" err="1" smtClean="0">
                    <a:solidFill>
                      <a:schemeClr val="bg2">
                        <a:lumMod val="95000"/>
                        <a:lumOff val="5000"/>
                      </a:schemeClr>
                    </a:solidFill>
                    <a:latin typeface="Abadi MT Condensed Extra Bold"/>
                    <a:ea typeface="微軟正黑體" pitchFamily="34" charset="-120"/>
                    <a:cs typeface="Abadi MT Condensed Extra Bold"/>
                  </a:rPr>
                  <a:t>дистр</a:t>
                </a:r>
                <a:r>
                  <a:rPr lang="ru-RU" altLang="zh-TW" sz="1600" dirty="0" smtClean="0">
                    <a:solidFill>
                      <a:schemeClr val="bg2">
                        <a:lumMod val="95000"/>
                        <a:lumOff val="5000"/>
                      </a:schemeClr>
                    </a:solidFill>
                    <a:latin typeface="Abadi MT Condensed Extra Bold"/>
                    <a:ea typeface="微軟正黑體" pitchFamily="34" charset="-120"/>
                    <a:cs typeface="Abadi MT Condensed Extra Bold"/>
                  </a:rPr>
                  <a:t>.</a:t>
                </a:r>
                <a:endParaRPr lang="zh-TW" altLang="en-US" sz="1600" dirty="0">
                  <a:solidFill>
                    <a:schemeClr val="bg2">
                      <a:lumMod val="95000"/>
                      <a:lumOff val="5000"/>
                    </a:schemeClr>
                  </a:solidFill>
                  <a:latin typeface="Abadi MT Condensed Extra Bold"/>
                  <a:ea typeface="微軟正黑體" pitchFamily="34" charset="-120"/>
                  <a:cs typeface="Abadi MT Condensed Extra Bold"/>
                </a:endParaRPr>
              </a:p>
            </p:txBody>
          </p:sp>
          <p:sp>
            <p:nvSpPr>
              <p:cNvPr id="126" name="Hexagon 68"/>
              <p:cNvSpPr>
                <a:spLocks/>
              </p:cNvSpPr>
              <p:nvPr/>
            </p:nvSpPr>
            <p:spPr bwMode="auto">
              <a:xfrm rot="5400000">
                <a:off x="52339" y="3340302"/>
                <a:ext cx="1368000" cy="1257669"/>
              </a:xfrm>
              <a:prstGeom prst="hexagon">
                <a:avLst/>
              </a:prstGeom>
              <a:solidFill>
                <a:srgbClr val="80A64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dirty="0" smtClean="0">
                    <a:ln>
                      <a:noFill/>
                    </a:ln>
                    <a:solidFill>
                      <a:schemeClr val="tx1"/>
                    </a:solidFill>
                    <a:effectLst/>
                    <a:latin typeface="Garamond" pitchFamily="18" charset="0"/>
                    <a:ea typeface="新細明體" pitchFamily="18" charset="-120"/>
                  </a:rPr>
                  <a:t> </a:t>
                </a:r>
              </a:p>
            </p:txBody>
          </p:sp>
          <p:sp>
            <p:nvSpPr>
              <p:cNvPr id="127" name="Rectangle 69"/>
              <p:cNvSpPr/>
              <p:nvPr/>
            </p:nvSpPr>
            <p:spPr>
              <a:xfrm>
                <a:off x="0" y="3589544"/>
                <a:ext cx="1475655" cy="759182"/>
              </a:xfrm>
              <a:prstGeom prst="rect">
                <a:avLst/>
              </a:prstGeom>
            </p:spPr>
            <p:txBody>
              <a:bodyPr wrap="square">
                <a:spAutoFit/>
              </a:bodyPr>
              <a:lstStyle/>
              <a:p>
                <a:pPr algn="ctr">
                  <a:lnSpc>
                    <a:spcPts val="2600"/>
                  </a:lnSpc>
                </a:pPr>
                <a:r>
                  <a:rPr lang="ru-RU" altLang="zh-TW" sz="1400" dirty="0" smtClean="0">
                    <a:solidFill>
                      <a:schemeClr val="bg2">
                        <a:lumMod val="95000"/>
                        <a:lumOff val="5000"/>
                      </a:schemeClr>
                    </a:solidFill>
                    <a:latin typeface="Abadi MT Condensed Extra Bold"/>
                    <a:ea typeface="微軟正黑體" pitchFamily="34" charset="-120"/>
                    <a:cs typeface="Abadi MT Condensed Extra Bold"/>
                  </a:rPr>
                  <a:t>Единая среда разработки</a:t>
                </a:r>
                <a:endParaRPr lang="en-US" altLang="zh-TW" sz="1400" dirty="0">
                  <a:solidFill>
                    <a:schemeClr val="bg2">
                      <a:lumMod val="95000"/>
                      <a:lumOff val="5000"/>
                    </a:schemeClr>
                  </a:solidFill>
                  <a:latin typeface="Abadi MT Condensed Extra Bold"/>
                  <a:ea typeface="微軟正黑體" pitchFamily="34" charset="-120"/>
                  <a:cs typeface="Abadi MT Condensed Extra Bold"/>
                </a:endParaRPr>
              </a:p>
            </p:txBody>
          </p:sp>
        </p:grpSp>
      </p:grpSp>
      <p:grpSp>
        <p:nvGrpSpPr>
          <p:cNvPr id="132" name="Group 3"/>
          <p:cNvGrpSpPr/>
          <p:nvPr/>
        </p:nvGrpSpPr>
        <p:grpSpPr>
          <a:xfrm>
            <a:off x="4394451" y="2133157"/>
            <a:ext cx="4714053" cy="3672107"/>
            <a:chOff x="4394451" y="2133157"/>
            <a:chExt cx="4714053" cy="3672107"/>
          </a:xfrm>
        </p:grpSpPr>
        <p:grpSp>
          <p:nvGrpSpPr>
            <p:cNvPr id="133" name="Group 10"/>
            <p:cNvGrpSpPr/>
            <p:nvPr/>
          </p:nvGrpSpPr>
          <p:grpSpPr>
            <a:xfrm>
              <a:off x="4394451" y="2133157"/>
              <a:ext cx="3345901" cy="3672106"/>
              <a:chOff x="4394451" y="2133157"/>
              <a:chExt cx="3345901" cy="3672106"/>
            </a:xfrm>
          </p:grpSpPr>
          <p:sp>
            <p:nvSpPr>
              <p:cNvPr id="146" name="Hexagon 70"/>
              <p:cNvSpPr>
                <a:spLocks/>
              </p:cNvSpPr>
              <p:nvPr/>
            </p:nvSpPr>
            <p:spPr bwMode="auto">
              <a:xfrm rot="5400000">
                <a:off x="6408280" y="3340302"/>
                <a:ext cx="1368000" cy="1257669"/>
              </a:xfrm>
              <a:prstGeom prst="hexagon">
                <a:avLst/>
              </a:prstGeom>
              <a:solidFill>
                <a:srgbClr val="D3942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dirty="0" smtClean="0">
                    <a:ln>
                      <a:noFill/>
                    </a:ln>
                    <a:solidFill>
                      <a:schemeClr val="tx1"/>
                    </a:solidFill>
                    <a:effectLst/>
                    <a:latin typeface="Garamond" pitchFamily="18" charset="0"/>
                    <a:ea typeface="新細明體" pitchFamily="18" charset="-120"/>
                  </a:rPr>
                  <a:t> </a:t>
                </a:r>
              </a:p>
            </p:txBody>
          </p:sp>
          <p:sp>
            <p:nvSpPr>
              <p:cNvPr id="147" name="Rectangle 71"/>
              <p:cNvSpPr/>
              <p:nvPr/>
            </p:nvSpPr>
            <p:spPr>
              <a:xfrm>
                <a:off x="6444208" y="3642214"/>
                <a:ext cx="1296144" cy="759182"/>
              </a:xfrm>
              <a:prstGeom prst="rect">
                <a:avLst/>
              </a:prstGeom>
            </p:spPr>
            <p:txBody>
              <a:bodyPr wrap="square">
                <a:spAutoFit/>
              </a:bodyPr>
              <a:lstStyle/>
              <a:p>
                <a:pPr algn="ctr">
                  <a:lnSpc>
                    <a:spcPts val="2600"/>
                  </a:lnSpc>
                </a:pPr>
                <a:r>
                  <a:rPr lang="ru-RU" altLang="zh-TW" sz="1400" dirty="0" smtClean="0">
                    <a:solidFill>
                      <a:schemeClr val="bg2">
                        <a:lumMod val="95000"/>
                        <a:lumOff val="5000"/>
                      </a:schemeClr>
                    </a:solidFill>
                    <a:latin typeface="Abadi MT Condensed Extra Bold"/>
                    <a:ea typeface="微軟正黑體" pitchFamily="34" charset="-120"/>
                    <a:cs typeface="Abadi MT Condensed Extra Bold"/>
                  </a:rPr>
                  <a:t>Управление тревогами</a:t>
                </a:r>
                <a:endParaRPr lang="zh-TW" altLang="en-US" sz="1400" dirty="0">
                  <a:solidFill>
                    <a:schemeClr val="bg2">
                      <a:lumMod val="95000"/>
                      <a:lumOff val="5000"/>
                    </a:schemeClr>
                  </a:solidFill>
                  <a:latin typeface="Abadi MT Condensed Extra Bold"/>
                  <a:ea typeface="微軟正黑體" pitchFamily="34" charset="-120"/>
                  <a:cs typeface="Abadi MT Condensed Extra Bold"/>
                </a:endParaRPr>
              </a:p>
            </p:txBody>
          </p:sp>
          <p:sp>
            <p:nvSpPr>
              <p:cNvPr id="148" name="Hexagon 74"/>
              <p:cNvSpPr>
                <a:spLocks/>
              </p:cNvSpPr>
              <p:nvPr/>
            </p:nvSpPr>
            <p:spPr bwMode="auto">
              <a:xfrm rot="5400000">
                <a:off x="4356052" y="2188322"/>
                <a:ext cx="1368000" cy="1257669"/>
              </a:xfrm>
              <a:prstGeom prst="hexagon">
                <a:avLst/>
              </a:prstGeom>
              <a:solidFill>
                <a:srgbClr val="D3942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dirty="0" smtClean="0">
                    <a:ln>
                      <a:noFill/>
                    </a:ln>
                    <a:solidFill>
                      <a:schemeClr val="tx1"/>
                    </a:solidFill>
                    <a:effectLst/>
                    <a:latin typeface="Garamond" pitchFamily="18" charset="0"/>
                    <a:ea typeface="新細明體" pitchFamily="18" charset="-120"/>
                  </a:rPr>
                  <a:t> </a:t>
                </a:r>
              </a:p>
            </p:txBody>
          </p:sp>
          <p:sp>
            <p:nvSpPr>
              <p:cNvPr id="149" name="Rectangle 75"/>
              <p:cNvSpPr/>
              <p:nvPr/>
            </p:nvSpPr>
            <p:spPr>
              <a:xfrm>
                <a:off x="4447222" y="2264385"/>
                <a:ext cx="1204899" cy="1092607"/>
              </a:xfrm>
              <a:prstGeom prst="rect">
                <a:avLst/>
              </a:prstGeom>
            </p:spPr>
            <p:txBody>
              <a:bodyPr wrap="square">
                <a:spAutoFit/>
              </a:bodyPr>
              <a:lstStyle/>
              <a:p>
                <a:pPr algn="ctr">
                  <a:lnSpc>
                    <a:spcPts val="2600"/>
                  </a:lnSpc>
                </a:pPr>
                <a:r>
                  <a:rPr lang="ru-RU" altLang="zh-TW" sz="1400" dirty="0" smtClean="0">
                    <a:solidFill>
                      <a:schemeClr val="bg2">
                        <a:lumMod val="95000"/>
                        <a:lumOff val="5000"/>
                      </a:schemeClr>
                    </a:solidFill>
                    <a:latin typeface="Calibri"/>
                    <a:ea typeface="微軟正黑體" pitchFamily="34" charset="-120"/>
                    <a:cs typeface="Calibri"/>
                  </a:rPr>
                  <a:t>Открытая сетевая структура</a:t>
                </a:r>
                <a:endParaRPr lang="zh-TW" altLang="en-US" sz="1400" dirty="0">
                  <a:solidFill>
                    <a:schemeClr val="bg2">
                      <a:lumMod val="95000"/>
                      <a:lumOff val="5000"/>
                    </a:schemeClr>
                  </a:solidFill>
                  <a:latin typeface="Calibri"/>
                  <a:ea typeface="微軟正黑體" pitchFamily="34" charset="-120"/>
                  <a:cs typeface="Calibri"/>
                </a:endParaRPr>
              </a:p>
            </p:txBody>
          </p:sp>
          <p:sp>
            <p:nvSpPr>
              <p:cNvPr id="150" name="Hexagon 80"/>
              <p:cNvSpPr>
                <a:spLocks/>
              </p:cNvSpPr>
              <p:nvPr/>
            </p:nvSpPr>
            <p:spPr bwMode="auto">
              <a:xfrm rot="5400000">
                <a:off x="4339286" y="4492428"/>
                <a:ext cx="1368000" cy="1257669"/>
              </a:xfrm>
              <a:prstGeom prst="hexagon">
                <a:avLst/>
              </a:prstGeom>
              <a:solidFill>
                <a:srgbClr val="D3942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dirty="0" smtClean="0">
                    <a:ln>
                      <a:noFill/>
                    </a:ln>
                    <a:solidFill>
                      <a:schemeClr val="tx1"/>
                    </a:solidFill>
                    <a:effectLst/>
                    <a:latin typeface="Garamond" pitchFamily="18" charset="0"/>
                    <a:ea typeface="新細明體" pitchFamily="18" charset="-120"/>
                  </a:rPr>
                  <a:t> </a:t>
                </a:r>
              </a:p>
            </p:txBody>
          </p:sp>
          <p:sp>
            <p:nvSpPr>
              <p:cNvPr id="151" name="Rectangle 81"/>
              <p:cNvSpPr/>
              <p:nvPr/>
            </p:nvSpPr>
            <p:spPr>
              <a:xfrm>
                <a:off x="4447222" y="4762475"/>
                <a:ext cx="1132890" cy="759182"/>
              </a:xfrm>
              <a:prstGeom prst="rect">
                <a:avLst/>
              </a:prstGeom>
            </p:spPr>
            <p:txBody>
              <a:bodyPr wrap="square">
                <a:spAutoFit/>
              </a:bodyPr>
              <a:lstStyle/>
              <a:p>
                <a:pPr algn="ctr">
                  <a:lnSpc>
                    <a:spcPts val="2600"/>
                  </a:lnSpc>
                </a:pPr>
                <a:r>
                  <a:rPr lang="ru-RU" altLang="zh-TW" sz="1600" dirty="0" smtClean="0">
                    <a:solidFill>
                      <a:schemeClr val="bg2">
                        <a:lumMod val="95000"/>
                        <a:lumOff val="5000"/>
                      </a:schemeClr>
                    </a:solidFill>
                    <a:latin typeface="Abadi MT Condensed Extra Bold"/>
                    <a:ea typeface="微軟正黑體" pitchFamily="34" charset="-120"/>
                    <a:cs typeface="Abadi MT Condensed Extra Bold"/>
                  </a:rPr>
                  <a:t>Базы данных</a:t>
                </a:r>
                <a:endParaRPr lang="zh-TW" altLang="en-US" sz="1600" dirty="0">
                  <a:solidFill>
                    <a:schemeClr val="bg2">
                      <a:lumMod val="95000"/>
                      <a:lumOff val="5000"/>
                    </a:schemeClr>
                  </a:solidFill>
                  <a:latin typeface="Abadi MT Condensed Extra Bold"/>
                  <a:ea typeface="微軟正黑體" pitchFamily="34" charset="-120"/>
                  <a:cs typeface="Abadi MT Condensed Extra Bold"/>
                </a:endParaRPr>
              </a:p>
            </p:txBody>
          </p:sp>
        </p:grpSp>
        <p:grpSp>
          <p:nvGrpSpPr>
            <p:cNvPr id="134" name="Group 11"/>
            <p:cNvGrpSpPr/>
            <p:nvPr/>
          </p:nvGrpSpPr>
          <p:grpSpPr>
            <a:xfrm>
              <a:off x="5724128" y="2133157"/>
              <a:ext cx="3384376" cy="3672106"/>
              <a:chOff x="5724128" y="2133157"/>
              <a:chExt cx="3384376" cy="3672106"/>
            </a:xfrm>
          </p:grpSpPr>
          <p:sp>
            <p:nvSpPr>
              <p:cNvPr id="140" name="Hexagon 72"/>
              <p:cNvSpPr>
                <a:spLocks/>
              </p:cNvSpPr>
              <p:nvPr/>
            </p:nvSpPr>
            <p:spPr bwMode="auto">
              <a:xfrm rot="5400000">
                <a:off x="7757194" y="3340303"/>
                <a:ext cx="1368000" cy="1257669"/>
              </a:xfrm>
              <a:prstGeom prst="hexagon">
                <a:avLst/>
              </a:prstGeom>
              <a:solidFill>
                <a:srgbClr val="E9BA3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dirty="0" smtClean="0">
                    <a:ln>
                      <a:noFill/>
                    </a:ln>
                    <a:solidFill>
                      <a:schemeClr val="tx1"/>
                    </a:solidFill>
                    <a:effectLst/>
                    <a:latin typeface="Garamond" pitchFamily="18" charset="0"/>
                    <a:ea typeface="新細明體" pitchFamily="18" charset="-120"/>
                  </a:rPr>
                  <a:t> </a:t>
                </a:r>
              </a:p>
            </p:txBody>
          </p:sp>
          <p:sp>
            <p:nvSpPr>
              <p:cNvPr id="141" name="Rectangle 73"/>
              <p:cNvSpPr/>
              <p:nvPr/>
            </p:nvSpPr>
            <p:spPr>
              <a:xfrm>
                <a:off x="7812360" y="3727747"/>
                <a:ext cx="1296144" cy="425758"/>
              </a:xfrm>
              <a:prstGeom prst="rect">
                <a:avLst/>
              </a:prstGeom>
            </p:spPr>
            <p:txBody>
              <a:bodyPr wrap="square">
                <a:spAutoFit/>
              </a:bodyPr>
              <a:lstStyle/>
              <a:p>
                <a:pPr algn="ctr">
                  <a:lnSpc>
                    <a:spcPts val="2600"/>
                  </a:lnSpc>
                </a:pPr>
                <a:r>
                  <a:rPr lang="ru-RU" altLang="zh-TW" sz="1400" dirty="0" smtClean="0">
                    <a:solidFill>
                      <a:schemeClr val="bg2">
                        <a:lumMod val="95000"/>
                        <a:lumOff val="5000"/>
                      </a:schemeClr>
                    </a:solidFill>
                    <a:latin typeface="Abadi MT Condensed Extra Bold"/>
                    <a:ea typeface="微軟正黑體" pitchFamily="34" charset="-120"/>
                    <a:cs typeface="Abadi MT Condensed Extra Bold"/>
                  </a:rPr>
                  <a:t>Расписания</a:t>
                </a:r>
                <a:endParaRPr lang="zh-TW" altLang="en-US" sz="1400" dirty="0">
                  <a:solidFill>
                    <a:schemeClr val="bg2">
                      <a:lumMod val="95000"/>
                      <a:lumOff val="5000"/>
                    </a:schemeClr>
                  </a:solidFill>
                  <a:latin typeface="Abadi MT Condensed Extra Bold"/>
                  <a:ea typeface="微軟正黑體" pitchFamily="34" charset="-120"/>
                  <a:cs typeface="Abadi MT Condensed Extra Bold"/>
                </a:endParaRPr>
              </a:p>
            </p:txBody>
          </p:sp>
          <p:sp>
            <p:nvSpPr>
              <p:cNvPr id="142" name="Hexagon 76"/>
              <p:cNvSpPr>
                <a:spLocks/>
              </p:cNvSpPr>
              <p:nvPr/>
            </p:nvSpPr>
            <p:spPr bwMode="auto">
              <a:xfrm rot="5400000">
                <a:off x="5724204" y="2188322"/>
                <a:ext cx="1368000" cy="1257669"/>
              </a:xfrm>
              <a:prstGeom prst="hexagon">
                <a:avLst/>
              </a:prstGeom>
              <a:solidFill>
                <a:srgbClr val="E9BA3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dirty="0" smtClean="0">
                    <a:ln>
                      <a:noFill/>
                    </a:ln>
                    <a:solidFill>
                      <a:schemeClr val="tx1"/>
                    </a:solidFill>
                    <a:effectLst/>
                    <a:latin typeface="Garamond" pitchFamily="18" charset="0"/>
                    <a:ea typeface="新細明體" pitchFamily="18" charset="-120"/>
                  </a:rPr>
                  <a:t> </a:t>
                </a:r>
              </a:p>
            </p:txBody>
          </p:sp>
          <p:sp>
            <p:nvSpPr>
              <p:cNvPr id="143" name="Rectangle 77"/>
              <p:cNvSpPr/>
              <p:nvPr/>
            </p:nvSpPr>
            <p:spPr>
              <a:xfrm>
                <a:off x="5724128" y="2439703"/>
                <a:ext cx="1368152" cy="759182"/>
              </a:xfrm>
              <a:prstGeom prst="rect">
                <a:avLst/>
              </a:prstGeom>
            </p:spPr>
            <p:txBody>
              <a:bodyPr wrap="square">
                <a:spAutoFit/>
              </a:bodyPr>
              <a:lstStyle/>
              <a:p>
                <a:pPr algn="ctr">
                  <a:lnSpc>
                    <a:spcPts val="2600"/>
                  </a:lnSpc>
                </a:pPr>
                <a:r>
                  <a:rPr lang="ru-RU" altLang="zh-TW" sz="1600" dirty="0" smtClean="0">
                    <a:solidFill>
                      <a:schemeClr val="bg2">
                        <a:lumMod val="95000"/>
                        <a:lumOff val="5000"/>
                      </a:schemeClr>
                    </a:solidFill>
                    <a:latin typeface="Calibri"/>
                    <a:ea typeface="微軟正黑體" pitchFamily="34" charset="-120"/>
                    <a:cs typeface="Calibri"/>
                  </a:rPr>
                  <a:t>Интеграция с </a:t>
                </a:r>
                <a:r>
                  <a:rPr lang="en-US" altLang="zh-TW" sz="1600" dirty="0" smtClean="0">
                    <a:solidFill>
                      <a:schemeClr val="bg2">
                        <a:lumMod val="95000"/>
                        <a:lumOff val="5000"/>
                      </a:schemeClr>
                    </a:solidFill>
                    <a:latin typeface="Calibri"/>
                    <a:ea typeface="微軟正黑體" pitchFamily="34" charset="-120"/>
                    <a:cs typeface="Calibri"/>
                  </a:rPr>
                  <a:t>Google Maps </a:t>
                </a:r>
                <a:endParaRPr lang="en-US" altLang="zh-TW" sz="1600" dirty="0">
                  <a:solidFill>
                    <a:schemeClr val="bg2">
                      <a:lumMod val="95000"/>
                      <a:lumOff val="5000"/>
                    </a:schemeClr>
                  </a:solidFill>
                  <a:latin typeface="Calibri"/>
                  <a:ea typeface="微軟正黑體" pitchFamily="34" charset="-120"/>
                  <a:cs typeface="Calibri"/>
                </a:endParaRPr>
              </a:p>
            </p:txBody>
          </p:sp>
          <p:sp>
            <p:nvSpPr>
              <p:cNvPr id="144" name="Hexagon 82"/>
              <p:cNvSpPr>
                <a:spLocks/>
              </p:cNvSpPr>
              <p:nvPr/>
            </p:nvSpPr>
            <p:spPr bwMode="auto">
              <a:xfrm rot="5400000">
                <a:off x="5726675" y="4492428"/>
                <a:ext cx="1368000" cy="1257669"/>
              </a:xfrm>
              <a:prstGeom prst="hexagon">
                <a:avLst/>
              </a:prstGeom>
              <a:solidFill>
                <a:srgbClr val="E9BA3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dirty="0" smtClean="0">
                    <a:ln>
                      <a:noFill/>
                    </a:ln>
                    <a:solidFill>
                      <a:schemeClr val="tx1"/>
                    </a:solidFill>
                    <a:effectLst/>
                    <a:latin typeface="Garamond" pitchFamily="18" charset="0"/>
                    <a:ea typeface="新細明體" pitchFamily="18" charset="-120"/>
                  </a:rPr>
                  <a:t> </a:t>
                </a:r>
              </a:p>
            </p:txBody>
          </p:sp>
          <p:sp>
            <p:nvSpPr>
              <p:cNvPr id="145" name="Rectangle 83"/>
              <p:cNvSpPr/>
              <p:nvPr/>
            </p:nvSpPr>
            <p:spPr>
              <a:xfrm>
                <a:off x="5724128" y="4712657"/>
                <a:ext cx="1440160" cy="722505"/>
              </a:xfrm>
              <a:prstGeom prst="rect">
                <a:avLst/>
              </a:prstGeom>
            </p:spPr>
            <p:txBody>
              <a:bodyPr wrap="square">
                <a:spAutoFit/>
              </a:bodyPr>
              <a:lstStyle/>
              <a:p>
                <a:pPr algn="ctr">
                  <a:lnSpc>
                    <a:spcPts val="2600"/>
                  </a:lnSpc>
                </a:pPr>
                <a:r>
                  <a:rPr lang="ru-RU" altLang="zh-TW" sz="1600" dirty="0" err="1" smtClean="0">
                    <a:solidFill>
                      <a:schemeClr val="bg2">
                        <a:lumMod val="95000"/>
                        <a:lumOff val="5000"/>
                      </a:schemeClr>
                    </a:solidFill>
                    <a:latin typeface="Abadi MT Condensed Extra Bold"/>
                    <a:ea typeface="微軟正黑體" pitchFamily="34" charset="-120"/>
                    <a:cs typeface="Abadi MT Condensed Extra Bold"/>
                  </a:rPr>
                  <a:t>Резервиро-вание</a:t>
                </a:r>
                <a:r>
                  <a:rPr lang="ru-RU" altLang="zh-TW" sz="1600" dirty="0" smtClean="0">
                    <a:solidFill>
                      <a:schemeClr val="bg2">
                        <a:lumMod val="95000"/>
                        <a:lumOff val="5000"/>
                      </a:schemeClr>
                    </a:solidFill>
                    <a:latin typeface="Abadi MT Condensed Extra Bold"/>
                    <a:ea typeface="微軟正黑體" pitchFamily="34" charset="-120"/>
                    <a:cs typeface="Abadi MT Condensed Extra Bold"/>
                  </a:rPr>
                  <a:t> узлов</a:t>
                </a:r>
                <a:endParaRPr lang="en-US" altLang="zh-TW" sz="1600" dirty="0" smtClean="0">
                  <a:solidFill>
                    <a:schemeClr val="bg2">
                      <a:lumMod val="95000"/>
                      <a:lumOff val="5000"/>
                    </a:schemeClr>
                  </a:solidFill>
                  <a:latin typeface="Abadi MT Condensed Extra Bold"/>
                  <a:ea typeface="微軟正黑體" pitchFamily="34" charset="-120"/>
                  <a:cs typeface="Abadi MT Condensed Extra Bold"/>
                </a:endParaRPr>
              </a:p>
            </p:txBody>
          </p:sp>
        </p:grpSp>
        <p:grpSp>
          <p:nvGrpSpPr>
            <p:cNvPr id="135" name="Group 12"/>
            <p:cNvGrpSpPr/>
            <p:nvPr/>
          </p:nvGrpSpPr>
          <p:grpSpPr>
            <a:xfrm>
              <a:off x="7130754" y="2133158"/>
              <a:ext cx="1257669" cy="3672106"/>
              <a:chOff x="7130754" y="2133158"/>
              <a:chExt cx="1257669" cy="3672106"/>
            </a:xfrm>
          </p:grpSpPr>
          <p:sp>
            <p:nvSpPr>
              <p:cNvPr id="136" name="Hexagon 78"/>
              <p:cNvSpPr>
                <a:spLocks/>
              </p:cNvSpPr>
              <p:nvPr/>
            </p:nvSpPr>
            <p:spPr bwMode="auto">
              <a:xfrm rot="5400000">
                <a:off x="7075589" y="2188323"/>
                <a:ext cx="1368000" cy="1257669"/>
              </a:xfrm>
              <a:prstGeom prst="hexagon">
                <a:avLst/>
              </a:prstGeom>
              <a:solidFill>
                <a:srgbClr val="DE863B"/>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dirty="0" smtClean="0">
                    <a:ln>
                      <a:noFill/>
                    </a:ln>
                    <a:solidFill>
                      <a:schemeClr val="tx1"/>
                    </a:solidFill>
                    <a:effectLst/>
                    <a:latin typeface="Garamond" pitchFamily="18" charset="0"/>
                    <a:ea typeface="新細明體" pitchFamily="18" charset="-120"/>
                  </a:rPr>
                  <a:t> </a:t>
                </a:r>
              </a:p>
            </p:txBody>
          </p:sp>
          <p:sp>
            <p:nvSpPr>
              <p:cNvPr id="137" name="Rectangle 79"/>
              <p:cNvSpPr/>
              <p:nvPr/>
            </p:nvSpPr>
            <p:spPr>
              <a:xfrm>
                <a:off x="7164288" y="2276872"/>
                <a:ext cx="1224135" cy="1092607"/>
              </a:xfrm>
              <a:prstGeom prst="rect">
                <a:avLst/>
              </a:prstGeom>
            </p:spPr>
            <p:txBody>
              <a:bodyPr wrap="square">
                <a:spAutoFit/>
              </a:bodyPr>
              <a:lstStyle/>
              <a:p>
                <a:pPr algn="ctr">
                  <a:lnSpc>
                    <a:spcPts val="2600"/>
                  </a:lnSpc>
                </a:pPr>
                <a:r>
                  <a:rPr lang="ru-RU" altLang="zh-TW" sz="1600" dirty="0" smtClean="0">
                    <a:solidFill>
                      <a:schemeClr val="bg2">
                        <a:lumMod val="95000"/>
                        <a:lumOff val="5000"/>
                      </a:schemeClr>
                    </a:solidFill>
                    <a:latin typeface="Abadi MT Condensed Extra Bold"/>
                    <a:ea typeface="微軟正黑體" pitchFamily="34" charset="-120"/>
                    <a:cs typeface="Abadi MT Condensed Extra Bold"/>
                  </a:rPr>
                  <a:t>Векторная графика + </a:t>
                </a:r>
                <a:r>
                  <a:rPr lang="en-US" altLang="zh-TW" sz="1600" dirty="0" smtClean="0">
                    <a:solidFill>
                      <a:schemeClr val="bg2">
                        <a:lumMod val="95000"/>
                        <a:lumOff val="5000"/>
                      </a:schemeClr>
                    </a:solidFill>
                    <a:latin typeface="Abadi MT Condensed Extra Bold"/>
                    <a:ea typeface="微軟正黑體" pitchFamily="34" charset="-120"/>
                    <a:cs typeface="Abadi MT Condensed Extra Bold"/>
                  </a:rPr>
                  <a:t>DWG</a:t>
                </a:r>
                <a:endParaRPr lang="zh-TW" altLang="en-US" sz="1600" dirty="0">
                  <a:solidFill>
                    <a:schemeClr val="bg2">
                      <a:lumMod val="95000"/>
                      <a:lumOff val="5000"/>
                    </a:schemeClr>
                  </a:solidFill>
                  <a:latin typeface="Abadi MT Condensed Extra Bold"/>
                  <a:ea typeface="微軟正黑體" pitchFamily="34" charset="-120"/>
                  <a:cs typeface="Abadi MT Condensed Extra Bold"/>
                </a:endParaRPr>
              </a:p>
            </p:txBody>
          </p:sp>
          <p:sp>
            <p:nvSpPr>
              <p:cNvPr id="138" name="Hexagon 84"/>
              <p:cNvSpPr>
                <a:spLocks/>
              </p:cNvSpPr>
              <p:nvPr/>
            </p:nvSpPr>
            <p:spPr bwMode="auto">
              <a:xfrm rot="5400000">
                <a:off x="7075589" y="4492429"/>
                <a:ext cx="1368000" cy="1257669"/>
              </a:xfrm>
              <a:prstGeom prst="hexagon">
                <a:avLst/>
              </a:prstGeom>
              <a:solidFill>
                <a:srgbClr val="DE863B"/>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en-US" sz="1800" b="0" i="0" u="none" strike="noStrike" cap="none" normalizeH="0" baseline="0" dirty="0" smtClean="0">
                    <a:ln>
                      <a:noFill/>
                    </a:ln>
                    <a:solidFill>
                      <a:schemeClr val="tx1"/>
                    </a:solidFill>
                    <a:effectLst/>
                    <a:latin typeface="Garamond" pitchFamily="18" charset="0"/>
                    <a:ea typeface="新細明體" pitchFamily="18" charset="-120"/>
                  </a:rPr>
                  <a:t> </a:t>
                </a:r>
              </a:p>
            </p:txBody>
          </p:sp>
          <p:sp>
            <p:nvSpPr>
              <p:cNvPr id="139" name="Rectangle 85"/>
              <p:cNvSpPr/>
              <p:nvPr/>
            </p:nvSpPr>
            <p:spPr>
              <a:xfrm>
                <a:off x="7164288" y="4762475"/>
                <a:ext cx="1224135" cy="759182"/>
              </a:xfrm>
              <a:prstGeom prst="rect">
                <a:avLst/>
              </a:prstGeom>
            </p:spPr>
            <p:txBody>
              <a:bodyPr wrap="square">
                <a:spAutoFit/>
              </a:bodyPr>
              <a:lstStyle/>
              <a:p>
                <a:pPr algn="ctr">
                  <a:lnSpc>
                    <a:spcPts val="2600"/>
                  </a:lnSpc>
                </a:pPr>
                <a:r>
                  <a:rPr lang="ru-RU" altLang="zh-TW" sz="1600" dirty="0" err="1" smtClean="0">
                    <a:solidFill>
                      <a:schemeClr val="bg2">
                        <a:lumMod val="95000"/>
                        <a:lumOff val="5000"/>
                      </a:schemeClr>
                    </a:solidFill>
                    <a:latin typeface="Abadi MT Condensed Extra Bold"/>
                    <a:ea typeface="微軟正黑體" pitchFamily="34" charset="-120"/>
                    <a:cs typeface="Abadi MT Condensed Extra Bold"/>
                  </a:rPr>
                  <a:t>Встр</a:t>
                </a:r>
                <a:r>
                  <a:rPr lang="ru-RU" altLang="zh-TW" sz="1600" dirty="0" smtClean="0">
                    <a:solidFill>
                      <a:schemeClr val="bg2">
                        <a:lumMod val="95000"/>
                        <a:lumOff val="5000"/>
                      </a:schemeClr>
                    </a:solidFill>
                    <a:latin typeface="Abadi MT Condensed Extra Bold"/>
                    <a:ea typeface="微軟正黑體" pitchFamily="34" charset="-120"/>
                    <a:cs typeface="Abadi MT Condensed Extra Bold"/>
                  </a:rPr>
                  <a:t>. видео</a:t>
                </a:r>
                <a:endParaRPr lang="zh-TW" altLang="en-US" sz="1600" dirty="0">
                  <a:solidFill>
                    <a:schemeClr val="bg2">
                      <a:lumMod val="95000"/>
                      <a:lumOff val="5000"/>
                    </a:schemeClr>
                  </a:solidFill>
                  <a:latin typeface="Abadi MT Condensed Extra Bold"/>
                  <a:ea typeface="微軟正黑體" pitchFamily="34" charset="-120"/>
                  <a:cs typeface="Abadi MT Condensed Extra Bold"/>
                </a:endParaRPr>
              </a:p>
            </p:txBody>
          </p:sp>
        </p:grpSp>
      </p:grpSp>
      <p:pic>
        <p:nvPicPr>
          <p:cNvPr id="152" name="Picture 43"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08048" y="3524512"/>
            <a:ext cx="2196000" cy="92781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10000"/>
    </mc:Choice>
    <mc:Fallback xmlns="">
      <p:transition advClick="0" advTm="1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dissolve">
                                      <p:cBhvr>
                                        <p:cTn id="7" dur="1000"/>
                                        <p:tgtEl>
                                          <p:spTgt spid="112"/>
                                        </p:tgtEl>
                                      </p:cBhvr>
                                    </p:animEffect>
                                  </p:childTnLst>
                                </p:cTn>
                              </p:par>
                            </p:childTnLst>
                          </p:cTn>
                        </p:par>
                        <p:par>
                          <p:cTn id="8" fill="hold">
                            <p:stCondLst>
                              <p:cond delay="1000"/>
                            </p:stCondLst>
                            <p:childTnLst>
                              <p:par>
                                <p:cTn id="9" presetID="3" presetClass="entr" presetSubtype="5" fill="hold" nodeType="afterEffect">
                                  <p:stCondLst>
                                    <p:cond delay="1000"/>
                                  </p:stCondLst>
                                  <p:childTnLst>
                                    <p:set>
                                      <p:cBhvr>
                                        <p:cTn id="10" dur="1" fill="hold">
                                          <p:stCondLst>
                                            <p:cond delay="0"/>
                                          </p:stCondLst>
                                        </p:cTn>
                                        <p:tgtEl>
                                          <p:spTgt spid="119"/>
                                        </p:tgtEl>
                                        <p:attrNameLst>
                                          <p:attrName>style.visibility</p:attrName>
                                        </p:attrNameLst>
                                      </p:cBhvr>
                                      <p:to>
                                        <p:strVal val="visible"/>
                                      </p:to>
                                    </p:set>
                                    <p:animEffect transition="in" filter="blinds(vertical)">
                                      <p:cBhvr>
                                        <p:cTn id="11" dur="1000"/>
                                        <p:tgtEl>
                                          <p:spTgt spid="119"/>
                                        </p:tgtEl>
                                      </p:cBhvr>
                                    </p:animEffect>
                                  </p:childTnLst>
                                </p:cTn>
                              </p:par>
                            </p:childTnLst>
                          </p:cTn>
                        </p:par>
                        <p:par>
                          <p:cTn id="12" fill="hold">
                            <p:stCondLst>
                              <p:cond delay="3000"/>
                            </p:stCondLst>
                            <p:childTnLst>
                              <p:par>
                                <p:cTn id="13" presetID="3" presetClass="entr" presetSubtype="5" fill="hold" nodeType="afterEffect">
                                  <p:stCondLst>
                                    <p:cond delay="1000"/>
                                  </p:stCondLst>
                                  <p:childTnLst>
                                    <p:set>
                                      <p:cBhvr>
                                        <p:cTn id="14" dur="1" fill="hold">
                                          <p:stCondLst>
                                            <p:cond delay="0"/>
                                          </p:stCondLst>
                                        </p:cTn>
                                        <p:tgtEl>
                                          <p:spTgt spid="132"/>
                                        </p:tgtEl>
                                        <p:attrNameLst>
                                          <p:attrName>style.visibility</p:attrName>
                                        </p:attrNameLst>
                                      </p:cBhvr>
                                      <p:to>
                                        <p:strVal val="visible"/>
                                      </p:to>
                                    </p:set>
                                    <p:animEffect transition="in" filter="blinds(vertical)">
                                      <p:cBhvr>
                                        <p:cTn id="15" dur="10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4"/>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51" name="Rectangle 50"/>
          <p:cNvSpPr/>
          <p:nvPr/>
        </p:nvSpPr>
        <p:spPr>
          <a:xfrm>
            <a:off x="2627784" y="303620"/>
            <a:ext cx="5832648" cy="646331"/>
          </a:xfrm>
          <a:prstGeom prst="rect">
            <a:avLst/>
          </a:prstGeom>
        </p:spPr>
        <p:txBody>
          <a:bodyPr wrap="square">
            <a:spAutoFit/>
          </a:bodyPr>
          <a:lstStyle/>
          <a:p>
            <a:r>
              <a:rPr lang="ru-RU" altLang="zh-TW" sz="3600" dirty="0" smtClean="0">
                <a:solidFill>
                  <a:srgbClr val="143A87"/>
                </a:solidFill>
                <a:ea typeface="微軟正黑體" pitchFamily="34" charset="-120"/>
                <a:cs typeface="Abadi MT Condensed Extra Bold"/>
              </a:rPr>
              <a:t>Введение в </a:t>
            </a:r>
            <a:r>
              <a:rPr lang="en-US" altLang="zh-TW" sz="3600" dirty="0" err="1" smtClean="0">
                <a:solidFill>
                  <a:srgbClr val="143A87"/>
                </a:solidFill>
                <a:ea typeface="微軟正黑體" pitchFamily="34" charset="-120"/>
                <a:cs typeface="Abadi MT Condensed Extra Bold"/>
              </a:rPr>
              <a:t>WebAccess</a:t>
            </a:r>
            <a:endParaRPr lang="en-US" sz="3600" spc="200" dirty="0">
              <a:solidFill>
                <a:srgbClr val="143A87"/>
              </a:solidFill>
              <a:ea typeface="微軟正黑體" pitchFamily="34" charset="-120"/>
            </a:endParaRPr>
          </a:p>
        </p:txBody>
      </p:sp>
      <p:sp>
        <p:nvSpPr>
          <p:cNvPr id="40" name="內容版面配置區 2"/>
          <p:cNvSpPr txBox="1">
            <a:spLocks/>
          </p:cNvSpPr>
          <p:nvPr/>
        </p:nvSpPr>
        <p:spPr>
          <a:xfrm>
            <a:off x="457200" y="1193800"/>
            <a:ext cx="8229600" cy="4932363"/>
          </a:xfrm>
          <a:prstGeom prst="rect">
            <a:avLst/>
          </a:prstGeom>
        </p:spPr>
        <p:txBody>
          <a:bodyPr/>
          <a:lstStyle>
            <a:lvl1pPr marL="342900" indent="-342900" algn="l" rtl="0" eaLnBrk="0" fontAlgn="base" hangingPunct="0">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0" fontAlgn="base" hangingPunct="0">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0" fontAlgn="base" hangingPunct="0">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0" fontAlgn="base" hangingPunct="0">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0" fontAlgn="base" hangingPunct="0">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a:lstStyle>
          <a:p>
            <a:r>
              <a:rPr lang="ru-RU" altLang="zh-TW" kern="0" dirty="0" smtClean="0"/>
              <a:t>Узел проекта</a:t>
            </a:r>
            <a:r>
              <a:rPr lang="en-US" altLang="zh-TW" b="0" kern="0" dirty="0" smtClean="0"/>
              <a:t>: </a:t>
            </a:r>
            <a:r>
              <a:rPr lang="ru-RU" altLang="zh-TW" b="0" kern="0" dirty="0" smtClean="0"/>
              <a:t>содержит центральную БД проекта и его конфигурацию</a:t>
            </a:r>
            <a:r>
              <a:rPr lang="en-US" altLang="zh-TW" b="0" kern="0" dirty="0" smtClean="0"/>
              <a:t>. </a:t>
            </a:r>
            <a:r>
              <a:rPr lang="ru-RU" altLang="zh-TW" b="0" kern="0" dirty="0" smtClean="0"/>
              <a:t>Сюда подключаются клиенты. БД может быть внешней (</a:t>
            </a:r>
            <a:r>
              <a:rPr lang="en-US" altLang="zh-TW" b="0" kern="0" dirty="0" smtClean="0"/>
              <a:t>ODBC</a:t>
            </a:r>
            <a:r>
              <a:rPr lang="ru-RU" altLang="zh-TW" b="0" kern="0" dirty="0" smtClean="0"/>
              <a:t>).</a:t>
            </a:r>
            <a:r>
              <a:rPr lang="en-US" altLang="zh-TW" b="0" kern="0" dirty="0" smtClean="0"/>
              <a:t> </a:t>
            </a:r>
            <a:endParaRPr lang="en-US" altLang="zh-TW" kern="0" dirty="0" smtClean="0"/>
          </a:p>
          <a:p>
            <a:r>
              <a:rPr lang="ru-RU" altLang="zh-TW" kern="0" dirty="0" smtClean="0"/>
              <a:t>Узел </a:t>
            </a:r>
            <a:r>
              <a:rPr lang="en-US" altLang="zh-TW" kern="0" dirty="0" smtClean="0"/>
              <a:t>SCADA</a:t>
            </a:r>
            <a:r>
              <a:rPr lang="en-US" altLang="zh-TW" b="0" kern="0" dirty="0" smtClean="0"/>
              <a:t>: </a:t>
            </a:r>
            <a:r>
              <a:rPr lang="ru-RU" altLang="zh-TW" b="0" kern="0" dirty="0" smtClean="0"/>
              <a:t>собирает данные с контроллеров, буферизует перед отправкой на узел проекта. </a:t>
            </a:r>
            <a:r>
              <a:rPr lang="ru-RU" altLang="zh-TW" kern="0" dirty="0" smtClean="0">
                <a:solidFill>
                  <a:srgbClr val="FF0000"/>
                </a:solidFill>
              </a:rPr>
              <a:t>ЛИЦЕНЗИРУЕТСЯ.</a:t>
            </a:r>
            <a:endParaRPr lang="zh-TW" altLang="en-US" kern="0" dirty="0" smtClean="0">
              <a:solidFill>
                <a:srgbClr val="FF0000"/>
              </a:solidFill>
            </a:endParaRPr>
          </a:p>
          <a:p>
            <a:r>
              <a:rPr lang="ru-RU" altLang="zh-TW" kern="0" dirty="0" smtClean="0"/>
              <a:t>Клиент</a:t>
            </a:r>
            <a:r>
              <a:rPr lang="en-US" altLang="zh-TW" b="0" kern="0" dirty="0" smtClean="0"/>
              <a:t>:</a:t>
            </a:r>
            <a:r>
              <a:rPr lang="ru-RU" altLang="zh-TW" b="0" kern="0" dirty="0" smtClean="0"/>
              <a:t> показывает </a:t>
            </a:r>
            <a:r>
              <a:rPr lang="ru-RU" altLang="zh-TW" b="0" kern="0" dirty="0" err="1" smtClean="0"/>
              <a:t>реалтаймовую</a:t>
            </a:r>
            <a:r>
              <a:rPr lang="ru-RU" altLang="zh-TW" b="0" kern="0" dirty="0" smtClean="0"/>
              <a:t> графику, анимацию, позволяет менять настройки, управлять, подтверждать тревоги.</a:t>
            </a:r>
            <a:endParaRPr lang="zh-TW" altLang="en-US" b="0" kern="0" dirty="0" smtClean="0"/>
          </a:p>
          <a:p>
            <a:r>
              <a:rPr lang="ru-RU" altLang="zh-TW" kern="0" dirty="0" smtClean="0"/>
              <a:t>Тонкий клиент</a:t>
            </a:r>
            <a:r>
              <a:rPr lang="en-US" altLang="zh-TW" b="0" kern="0" dirty="0" smtClean="0"/>
              <a:t>: </a:t>
            </a:r>
            <a:r>
              <a:rPr lang="ru-RU" altLang="zh-TW" b="0" kern="0" dirty="0" smtClean="0"/>
              <a:t>показывает статичную графику. Текстовый интерфейс для изменения значений, подтверждение тревог. Например, </a:t>
            </a:r>
            <a:r>
              <a:rPr lang="en-US" altLang="zh-TW" b="0" kern="0" dirty="0" smtClean="0"/>
              <a:t>PDA.</a:t>
            </a:r>
            <a:endParaRPr lang="zh-TW" altLang="en-US" b="0" kern="0" dirty="0" smtClean="0"/>
          </a:p>
          <a:p>
            <a:endParaRPr lang="zh-TW" altLang="en-US" b="0" kern="0" dirty="0" smtClean="0"/>
          </a:p>
        </p:txBody>
      </p:sp>
      <p:grpSp>
        <p:nvGrpSpPr>
          <p:cNvPr id="8" name="Группа 7"/>
          <p:cNvGrpSpPr/>
          <p:nvPr/>
        </p:nvGrpSpPr>
        <p:grpSpPr>
          <a:xfrm>
            <a:off x="360000" y="0"/>
            <a:ext cx="2016224" cy="1049434"/>
            <a:chOff x="360000" y="0"/>
            <a:chExt cx="2016224" cy="1049434"/>
          </a:xfrm>
        </p:grpSpPr>
        <p:sp>
          <p:nvSpPr>
            <p:cNvPr id="9" name="Rectangle 53"/>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55"/>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39"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13" y="116632"/>
              <a:ext cx="1907998" cy="806131"/>
            </a:xfrm>
            <a:prstGeom prst="rect">
              <a:avLst/>
            </a:prstGeom>
          </p:spPr>
        </p:pic>
      </p:grpSp>
    </p:spTree>
    <p:extLst>
      <p:ext uri="{BB962C8B-B14F-4D97-AF65-F5344CB8AC3E}">
        <p14:creationId xmlns:p14="http://schemas.microsoft.com/office/powerpoint/2010/main" val="2242310063"/>
      </p:ext>
    </p:extLst>
  </p:cSld>
  <p:clrMapOvr>
    <a:masterClrMapping/>
  </p:clrMapOvr>
  <mc:AlternateContent xmlns:mc="http://schemas.openxmlformats.org/markup-compatibility/2006" xmlns:p14="http://schemas.microsoft.com/office/powerpoint/2010/main">
    <mc:Choice Requires="p14">
      <p:transition p14:dur="0" advClick="0" advTm="10000"/>
    </mc:Choice>
    <mc:Fallback xmlns="">
      <p:transition advClick="0" advTm="10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Группа 40"/>
          <p:cNvGrpSpPr/>
          <p:nvPr/>
        </p:nvGrpSpPr>
        <p:grpSpPr>
          <a:xfrm>
            <a:off x="0" y="0"/>
            <a:ext cx="9144000" cy="1008000"/>
            <a:chOff x="0" y="0"/>
            <a:chExt cx="9144000" cy="1008000"/>
          </a:xfrm>
        </p:grpSpPr>
        <p:sp>
          <p:nvSpPr>
            <p:cNvPr id="42" name="Rectangle 44"/>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51" name="Rectangle 50"/>
            <p:cNvSpPr/>
            <p:nvPr/>
          </p:nvSpPr>
          <p:spPr>
            <a:xfrm>
              <a:off x="2627784" y="303620"/>
              <a:ext cx="5832648" cy="646331"/>
            </a:xfrm>
            <a:prstGeom prst="rect">
              <a:avLst/>
            </a:prstGeom>
          </p:spPr>
          <p:txBody>
            <a:bodyPr wrap="square">
              <a:spAutoFit/>
            </a:bodyPr>
            <a:lstStyle/>
            <a:p>
              <a:pPr algn="ctr"/>
              <a:r>
                <a:rPr lang="ru-RU" altLang="zh-TW" sz="3600" dirty="0" smtClean="0">
                  <a:solidFill>
                    <a:srgbClr val="143A87"/>
                  </a:solidFill>
                  <a:ea typeface="微軟正黑體" pitchFamily="34" charset="-120"/>
                  <a:cs typeface="Abadi MT Condensed Extra Bold"/>
                </a:rPr>
                <a:t>Сетевая структура</a:t>
              </a:r>
              <a:endParaRPr lang="en-US" sz="3600" spc="200" dirty="0">
                <a:solidFill>
                  <a:srgbClr val="143A87"/>
                </a:solidFill>
                <a:ea typeface="微軟正黑體" pitchFamily="34" charset="-120"/>
              </a:endParaRPr>
            </a:p>
          </p:txBody>
        </p:sp>
        <p:sp>
          <p:nvSpPr>
            <p:cNvPr id="55" name="Rectangle 53"/>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7" name="Picture 39"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grpSp>
      <p:pic>
        <p:nvPicPr>
          <p:cNvPr id="8"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013" y="995363"/>
            <a:ext cx="7804150"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6140545"/>
      </p:ext>
    </p:extLst>
  </p:cSld>
  <p:clrMapOvr>
    <a:masterClrMapping/>
  </p:clrMapOvr>
  <mc:AlternateContent xmlns:mc="http://schemas.openxmlformats.org/markup-compatibility/2006" xmlns:p14="http://schemas.microsoft.com/office/powerpoint/2010/main">
    <mc:Choice Requires="p14">
      <p:transition p14:dur="0" advClick="0" advTm="10000"/>
    </mc:Choice>
    <mc:Fallback xmlns="">
      <p:transition advClick="0" advTm="10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96180" y="1247636"/>
            <a:ext cx="8136904" cy="1938992"/>
          </a:xfrm>
          <a:prstGeom prst="rect">
            <a:avLst/>
          </a:prstGeom>
          <a:noFill/>
        </p:spPr>
        <p:txBody>
          <a:bodyPr wrap="square" rtlCol="0">
            <a:spAutoFit/>
          </a:bodyPr>
          <a:lstStyle/>
          <a:p>
            <a:pPr lvl="0" fontAlgn="base">
              <a:spcBef>
                <a:spcPct val="0"/>
              </a:spcBef>
              <a:spcAft>
                <a:spcPct val="0"/>
              </a:spcAft>
              <a:buFont typeface="Arial" pitchFamily="34" charset="0"/>
              <a:buChar char="•"/>
            </a:pPr>
            <a:r>
              <a:rPr kumimoji="1" lang="en-US" altLang="zh-CN" sz="2000" dirty="0" smtClean="0">
                <a:solidFill>
                  <a:srgbClr val="000000"/>
                </a:solidFill>
                <a:ea typeface="微軟正黑體" pitchFamily="34" charset="-120"/>
                <a:cs typeface="Arial" pitchFamily="34" charset="0"/>
              </a:rPr>
              <a:t>  </a:t>
            </a:r>
            <a:r>
              <a:rPr kumimoji="1" lang="ru-RU" altLang="zh-CN" sz="2000" dirty="0" smtClean="0">
                <a:solidFill>
                  <a:srgbClr val="000000"/>
                </a:solidFill>
                <a:ea typeface="微軟正黑體" pitchFamily="34" charset="-120"/>
                <a:cs typeface="Arial" pitchFamily="34" charset="0"/>
              </a:rPr>
              <a:t>В дистрибутив включены несколько библиотек сторонних авторов, количество символов увеличено с </a:t>
            </a:r>
            <a:r>
              <a:rPr kumimoji="1" lang="en-US" altLang="zh-CN" sz="2000" dirty="0" smtClean="0">
                <a:solidFill>
                  <a:srgbClr val="FF0000"/>
                </a:solidFill>
                <a:ea typeface="微軟正黑體" pitchFamily="34" charset="-120"/>
                <a:cs typeface="Arial" pitchFamily="34" charset="0"/>
              </a:rPr>
              <a:t>1200 </a:t>
            </a:r>
            <a:r>
              <a:rPr kumimoji="1" lang="ru-RU" altLang="zh-CN" sz="2000" dirty="0" smtClean="0">
                <a:solidFill>
                  <a:schemeClr val="bg2"/>
                </a:solidFill>
                <a:ea typeface="微軟正黑體" pitchFamily="34" charset="-120"/>
                <a:cs typeface="Arial" pitchFamily="34" charset="0"/>
              </a:rPr>
              <a:t>до</a:t>
            </a:r>
            <a:r>
              <a:rPr kumimoji="1" lang="en-US" altLang="zh-CN" sz="2000" dirty="0" smtClean="0">
                <a:solidFill>
                  <a:srgbClr val="FF0000"/>
                </a:solidFill>
                <a:ea typeface="微軟正黑體" pitchFamily="34" charset="-120"/>
                <a:cs typeface="Arial" pitchFamily="34" charset="0"/>
              </a:rPr>
              <a:t> 4700</a:t>
            </a:r>
            <a:r>
              <a:rPr kumimoji="1" lang="en-US" altLang="zh-CN" sz="2000" dirty="0" smtClean="0">
                <a:solidFill>
                  <a:schemeClr val="bg2"/>
                </a:solidFill>
                <a:ea typeface="微軟正黑體" pitchFamily="34" charset="-120"/>
                <a:cs typeface="Arial" pitchFamily="34" charset="0"/>
              </a:rPr>
              <a:t>.</a:t>
            </a:r>
          </a:p>
          <a:p>
            <a:pPr fontAlgn="base">
              <a:spcBef>
                <a:spcPct val="0"/>
              </a:spcBef>
              <a:spcAft>
                <a:spcPct val="0"/>
              </a:spcAft>
              <a:buFont typeface="Arial" pitchFamily="34" charset="0"/>
              <a:buChar char="•"/>
            </a:pPr>
            <a:r>
              <a:rPr kumimoji="1" lang="zh-TW" altLang="en-US" sz="2000" dirty="0" smtClean="0">
                <a:solidFill>
                  <a:schemeClr val="bg2"/>
                </a:solidFill>
                <a:ea typeface="微軟正黑體" pitchFamily="34" charset="-120"/>
                <a:cs typeface="Arial" pitchFamily="34" charset="0"/>
              </a:rPr>
              <a:t> </a:t>
            </a:r>
            <a:r>
              <a:rPr kumimoji="1" lang="ru-RU" altLang="zh-TW" sz="2000" dirty="0" smtClean="0">
                <a:solidFill>
                  <a:schemeClr val="bg2"/>
                </a:solidFill>
                <a:ea typeface="微軟正黑體" pitchFamily="34" charset="-120"/>
                <a:cs typeface="Arial" pitchFamily="34" charset="0"/>
              </a:rPr>
              <a:t>Символы открыты для редактирования</a:t>
            </a:r>
            <a:endParaRPr kumimoji="1" lang="en-US" altLang="zh-TW" sz="2000" dirty="0" smtClean="0">
              <a:solidFill>
                <a:schemeClr val="bg2"/>
              </a:solidFill>
              <a:ea typeface="微軟正黑體" pitchFamily="34" charset="-120"/>
              <a:cs typeface="Arial" pitchFamily="34" charset="0"/>
            </a:endParaRPr>
          </a:p>
          <a:p>
            <a:pPr lvl="0" fontAlgn="base">
              <a:spcBef>
                <a:spcPct val="0"/>
              </a:spcBef>
              <a:spcAft>
                <a:spcPct val="0"/>
              </a:spcAft>
              <a:buFont typeface="Arial" pitchFamily="34" charset="0"/>
              <a:buChar char="•"/>
            </a:pPr>
            <a:r>
              <a:rPr kumimoji="1" lang="ru-RU" altLang="zh-TW" sz="2000" dirty="0" smtClean="0">
                <a:solidFill>
                  <a:schemeClr val="bg2"/>
                </a:solidFill>
                <a:ea typeface="微軟正黑體" pitchFamily="34" charset="-120"/>
                <a:cs typeface="Arial" pitchFamily="34" charset="0"/>
              </a:rPr>
              <a:t> Существуют трехмерные и плоскостные символы для энергетики,</a:t>
            </a:r>
            <a:endParaRPr lang="en-US" altLang="zh-TW" sz="2000" dirty="0" smtClean="0">
              <a:solidFill>
                <a:schemeClr val="bg2"/>
              </a:solidFill>
            </a:endParaRPr>
          </a:p>
          <a:p>
            <a:pPr lvl="0" fontAlgn="base">
              <a:spcBef>
                <a:spcPct val="0"/>
              </a:spcBef>
              <a:spcAft>
                <a:spcPct val="0"/>
              </a:spcAft>
            </a:pPr>
            <a:r>
              <a:rPr lang="ru-RU" altLang="zh-TW" sz="2000" dirty="0" err="1" smtClean="0">
                <a:solidFill>
                  <a:schemeClr val="bg2"/>
                </a:solidFill>
              </a:rPr>
              <a:t>ОВиК</a:t>
            </a:r>
            <a:r>
              <a:rPr lang="ru-RU" altLang="zh-TW" sz="2000" dirty="0" smtClean="0">
                <a:solidFill>
                  <a:schemeClr val="bg2"/>
                </a:solidFill>
              </a:rPr>
              <a:t>, транспорта и т.п.</a:t>
            </a:r>
            <a:endParaRPr kumimoji="1" lang="en-US" altLang="zh-TW" sz="2000" dirty="0" smtClean="0">
              <a:solidFill>
                <a:schemeClr val="bg2"/>
              </a:solidFill>
              <a:ea typeface="微軟正黑體" pitchFamily="34" charset="-120"/>
              <a:cs typeface="Arial" pitchFamily="34" charset="0"/>
            </a:endParaRPr>
          </a:p>
          <a:p>
            <a:pPr fontAlgn="base">
              <a:spcBef>
                <a:spcPct val="0"/>
              </a:spcBef>
              <a:spcAft>
                <a:spcPct val="0"/>
              </a:spcAft>
              <a:buFont typeface="Arial" pitchFamily="34" charset="0"/>
              <a:buChar char="•"/>
            </a:pPr>
            <a:endParaRPr kumimoji="1" lang="en-US" altLang="zh-TW" sz="2000" dirty="0" smtClean="0">
              <a:solidFill>
                <a:schemeClr val="bg2"/>
              </a:solidFill>
              <a:ea typeface="微軟正黑體" pitchFamily="34" charset="-120"/>
              <a:cs typeface="Arial" pitchFamily="34" charset="0"/>
            </a:endParaRPr>
          </a:p>
        </p:txBody>
      </p:sp>
      <p:pic>
        <p:nvPicPr>
          <p:cNvPr id="623618" name="图片 1" descr="image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992" y="3258565"/>
            <a:ext cx="3348070" cy="2952328"/>
          </a:xfrm>
          <a:prstGeom prst="rect">
            <a:avLst/>
          </a:prstGeom>
          <a:noFill/>
          <a:ln w="9525">
            <a:noFill/>
            <a:miter lim="800000"/>
            <a:headEnd/>
            <a:tailEnd/>
          </a:ln>
        </p:spPr>
      </p:pic>
      <p:pic>
        <p:nvPicPr>
          <p:cNvPr id="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7664" y="3212976"/>
            <a:ext cx="2520280" cy="2997917"/>
          </a:xfrm>
          <a:prstGeom prst="rect">
            <a:avLst/>
          </a:prstGeom>
          <a:noFill/>
          <a:ln w="9525">
            <a:noFill/>
            <a:miter lim="800000"/>
            <a:headEnd/>
            <a:tailEnd/>
          </a:ln>
        </p:spPr>
      </p:pic>
      <p:pic>
        <p:nvPicPr>
          <p:cNvPr id="8" name="Picture 7" descr="sensors012.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1" y="3546596"/>
            <a:ext cx="1308253" cy="1091762"/>
          </a:xfrm>
          <a:prstGeom prst="rect">
            <a:avLst/>
          </a:prstGeom>
        </p:spPr>
      </p:pic>
      <p:sp>
        <p:nvSpPr>
          <p:cNvPr id="9" name="Rectangle 44"/>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10" name="Rectangle 50"/>
          <p:cNvSpPr/>
          <p:nvPr/>
        </p:nvSpPr>
        <p:spPr>
          <a:xfrm>
            <a:off x="2411760" y="303620"/>
            <a:ext cx="6732240" cy="584775"/>
          </a:xfrm>
          <a:prstGeom prst="rect">
            <a:avLst/>
          </a:prstGeom>
        </p:spPr>
        <p:txBody>
          <a:bodyPr wrap="square">
            <a:spAutoFit/>
          </a:bodyPr>
          <a:lstStyle/>
          <a:p>
            <a:r>
              <a:rPr lang="ru-RU" altLang="zh-TW" sz="3200" dirty="0" smtClean="0">
                <a:solidFill>
                  <a:srgbClr val="143A87"/>
                </a:solidFill>
                <a:ea typeface="微軟正黑體" pitchFamily="34" charset="-120"/>
                <a:cs typeface="Abadi MT Condensed Extra Bold"/>
              </a:rPr>
              <a:t>Библиотека символов</a:t>
            </a:r>
            <a:endParaRPr lang="en-US" altLang="zh-TW" sz="3200" dirty="0">
              <a:solidFill>
                <a:srgbClr val="143A87"/>
              </a:solidFill>
              <a:ea typeface="微軟正黑體" pitchFamily="34" charset="-120"/>
              <a:cs typeface="Abadi MT Condensed Extra Bold"/>
            </a:endParaRPr>
          </a:p>
        </p:txBody>
      </p:sp>
      <p:sp>
        <p:nvSpPr>
          <p:cNvPr id="11" name="Rectangle 53"/>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55"/>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3" name="Picture 39" descr="logo.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44"/>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10" name="Rectangle 50"/>
          <p:cNvSpPr/>
          <p:nvPr/>
        </p:nvSpPr>
        <p:spPr>
          <a:xfrm>
            <a:off x="2411760" y="303620"/>
            <a:ext cx="6732240" cy="584775"/>
          </a:xfrm>
          <a:prstGeom prst="rect">
            <a:avLst/>
          </a:prstGeom>
        </p:spPr>
        <p:txBody>
          <a:bodyPr wrap="square">
            <a:spAutoFit/>
          </a:bodyPr>
          <a:lstStyle/>
          <a:p>
            <a:r>
              <a:rPr lang="ru-RU" altLang="zh-TW" sz="3200" dirty="0" smtClean="0">
                <a:solidFill>
                  <a:srgbClr val="143A87"/>
                </a:solidFill>
                <a:ea typeface="微軟正黑體" pitchFamily="34" charset="-120"/>
                <a:cs typeface="Abadi MT Condensed Extra Bold"/>
              </a:rPr>
              <a:t>Драйвера ПЛК</a:t>
            </a:r>
            <a:endParaRPr lang="en-US" altLang="zh-TW" sz="3200" dirty="0">
              <a:solidFill>
                <a:srgbClr val="143A87"/>
              </a:solidFill>
              <a:ea typeface="微軟正黑體" pitchFamily="34" charset="-120"/>
              <a:cs typeface="Abadi MT Condensed Extra Bold"/>
            </a:endParaRPr>
          </a:p>
        </p:txBody>
      </p:sp>
      <p:sp>
        <p:nvSpPr>
          <p:cNvPr id="11" name="Rectangle 53"/>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55"/>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3" name="Picture 39" descr="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pic>
        <p:nvPicPr>
          <p:cNvPr id="14"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40100" y="1831975"/>
            <a:ext cx="1700213" cy="437038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08700" y="1873250"/>
            <a:ext cx="1816100"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2000" y="1743075"/>
            <a:ext cx="1876425"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11"/>
          <p:cNvSpPr>
            <a:spLocks noChangeArrowheads="1"/>
          </p:cNvSpPr>
          <p:nvPr/>
        </p:nvSpPr>
        <p:spPr bwMode="auto">
          <a:xfrm>
            <a:off x="750888" y="2674938"/>
            <a:ext cx="1906587" cy="1104900"/>
          </a:xfrm>
          <a:prstGeom prst="rect">
            <a:avLst/>
          </a:prstGeom>
          <a:noFill/>
          <a:ln w="28575">
            <a:solidFill>
              <a:srgbClr val="E3390B"/>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Garamond" pitchFamily="18" charset="0"/>
                <a:ea typeface="新細明體" charset="-120"/>
              </a:defRPr>
            </a:lvl1pPr>
            <a:lvl2pPr marL="742950" indent="-285750" eaLnBrk="0" hangingPunct="0">
              <a:defRPr kumimoji="1">
                <a:solidFill>
                  <a:schemeClr val="tx1"/>
                </a:solidFill>
                <a:latin typeface="Garamond" pitchFamily="18" charset="0"/>
                <a:ea typeface="新細明體" charset="-120"/>
              </a:defRPr>
            </a:lvl2pPr>
            <a:lvl3pPr marL="1143000" indent="-228600" eaLnBrk="0" hangingPunct="0">
              <a:defRPr kumimoji="1">
                <a:solidFill>
                  <a:schemeClr val="tx1"/>
                </a:solidFill>
                <a:latin typeface="Garamond" pitchFamily="18" charset="0"/>
                <a:ea typeface="新細明體" charset="-120"/>
              </a:defRPr>
            </a:lvl3pPr>
            <a:lvl4pPr marL="1600200" indent="-228600" eaLnBrk="0" hangingPunct="0">
              <a:defRPr kumimoji="1">
                <a:solidFill>
                  <a:schemeClr val="tx1"/>
                </a:solidFill>
                <a:latin typeface="Garamond" pitchFamily="18" charset="0"/>
                <a:ea typeface="新細明體" charset="-120"/>
              </a:defRPr>
            </a:lvl4pPr>
            <a:lvl5pPr marL="2057400" indent="-228600" eaLnBrk="0" hangingPunct="0">
              <a:defRPr kumimoji="1">
                <a:solidFill>
                  <a:schemeClr val="tx1"/>
                </a:solidFill>
                <a:latin typeface="Garamond" pitchFamily="18" charset="0"/>
                <a:ea typeface="新細明體" charset="-120"/>
              </a:defRPr>
            </a:lvl5pPr>
            <a:lvl6pPr marL="2514600" indent="-228600" eaLnBrk="0" fontAlgn="base" hangingPunct="0">
              <a:spcBef>
                <a:spcPct val="0"/>
              </a:spcBef>
              <a:spcAft>
                <a:spcPct val="0"/>
              </a:spcAft>
              <a:defRPr kumimoji="1">
                <a:solidFill>
                  <a:schemeClr val="tx1"/>
                </a:solidFill>
                <a:latin typeface="Garamond" pitchFamily="18" charset="0"/>
                <a:ea typeface="新細明體" charset="-120"/>
              </a:defRPr>
            </a:lvl6pPr>
            <a:lvl7pPr marL="2971800" indent="-228600" eaLnBrk="0" fontAlgn="base" hangingPunct="0">
              <a:spcBef>
                <a:spcPct val="0"/>
              </a:spcBef>
              <a:spcAft>
                <a:spcPct val="0"/>
              </a:spcAft>
              <a:defRPr kumimoji="1">
                <a:solidFill>
                  <a:schemeClr val="tx1"/>
                </a:solidFill>
                <a:latin typeface="Garamond" pitchFamily="18" charset="0"/>
                <a:ea typeface="新細明體" charset="-120"/>
              </a:defRPr>
            </a:lvl7pPr>
            <a:lvl8pPr marL="3429000" indent="-228600" eaLnBrk="0" fontAlgn="base" hangingPunct="0">
              <a:spcBef>
                <a:spcPct val="0"/>
              </a:spcBef>
              <a:spcAft>
                <a:spcPct val="0"/>
              </a:spcAft>
              <a:defRPr kumimoji="1">
                <a:solidFill>
                  <a:schemeClr val="tx1"/>
                </a:solidFill>
                <a:latin typeface="Garamond" pitchFamily="18" charset="0"/>
                <a:ea typeface="新細明體" charset="-120"/>
              </a:defRPr>
            </a:lvl8pPr>
            <a:lvl9pPr marL="3886200" indent="-228600" eaLnBrk="0" fontAlgn="base" hangingPunct="0">
              <a:spcBef>
                <a:spcPct val="0"/>
              </a:spcBef>
              <a:spcAft>
                <a:spcPct val="0"/>
              </a:spcAft>
              <a:defRPr kumimoji="1">
                <a:solidFill>
                  <a:schemeClr val="tx1"/>
                </a:solidFill>
                <a:latin typeface="Garamond" pitchFamily="18" charset="0"/>
                <a:ea typeface="新細明體" charset="-120"/>
              </a:defRPr>
            </a:lvl9pPr>
          </a:lstStyle>
          <a:p>
            <a:pPr algn="r" eaLnBrk="1" hangingPunct="1"/>
            <a:endParaRPr lang="zh-TW" altLang="en-US"/>
          </a:p>
        </p:txBody>
      </p:sp>
      <p:sp>
        <p:nvSpPr>
          <p:cNvPr id="18" name="Rectangle 13"/>
          <p:cNvSpPr>
            <a:spLocks noChangeArrowheads="1"/>
          </p:cNvSpPr>
          <p:nvPr/>
        </p:nvSpPr>
        <p:spPr bwMode="auto">
          <a:xfrm>
            <a:off x="3333750" y="6032500"/>
            <a:ext cx="1716088" cy="190500"/>
          </a:xfrm>
          <a:prstGeom prst="rect">
            <a:avLst/>
          </a:prstGeom>
          <a:noFill/>
          <a:ln w="28575">
            <a:solidFill>
              <a:srgbClr val="E3390B"/>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Garamond" pitchFamily="18" charset="0"/>
                <a:ea typeface="新細明體" charset="-120"/>
              </a:defRPr>
            </a:lvl1pPr>
            <a:lvl2pPr marL="742950" indent="-285750" eaLnBrk="0" hangingPunct="0">
              <a:defRPr kumimoji="1">
                <a:solidFill>
                  <a:schemeClr val="tx1"/>
                </a:solidFill>
                <a:latin typeface="Garamond" pitchFamily="18" charset="0"/>
                <a:ea typeface="新細明體" charset="-120"/>
              </a:defRPr>
            </a:lvl2pPr>
            <a:lvl3pPr marL="1143000" indent="-228600" eaLnBrk="0" hangingPunct="0">
              <a:defRPr kumimoji="1">
                <a:solidFill>
                  <a:schemeClr val="tx1"/>
                </a:solidFill>
                <a:latin typeface="Garamond" pitchFamily="18" charset="0"/>
                <a:ea typeface="新細明體" charset="-120"/>
              </a:defRPr>
            </a:lvl3pPr>
            <a:lvl4pPr marL="1600200" indent="-228600" eaLnBrk="0" hangingPunct="0">
              <a:defRPr kumimoji="1">
                <a:solidFill>
                  <a:schemeClr val="tx1"/>
                </a:solidFill>
                <a:latin typeface="Garamond" pitchFamily="18" charset="0"/>
                <a:ea typeface="新細明體" charset="-120"/>
              </a:defRPr>
            </a:lvl4pPr>
            <a:lvl5pPr marL="2057400" indent="-228600" eaLnBrk="0" hangingPunct="0">
              <a:defRPr kumimoji="1">
                <a:solidFill>
                  <a:schemeClr val="tx1"/>
                </a:solidFill>
                <a:latin typeface="Garamond" pitchFamily="18" charset="0"/>
                <a:ea typeface="新細明體" charset="-120"/>
              </a:defRPr>
            </a:lvl5pPr>
            <a:lvl6pPr marL="2514600" indent="-228600" eaLnBrk="0" fontAlgn="base" hangingPunct="0">
              <a:spcBef>
                <a:spcPct val="0"/>
              </a:spcBef>
              <a:spcAft>
                <a:spcPct val="0"/>
              </a:spcAft>
              <a:defRPr kumimoji="1">
                <a:solidFill>
                  <a:schemeClr val="tx1"/>
                </a:solidFill>
                <a:latin typeface="Garamond" pitchFamily="18" charset="0"/>
                <a:ea typeface="新細明體" charset="-120"/>
              </a:defRPr>
            </a:lvl6pPr>
            <a:lvl7pPr marL="2971800" indent="-228600" eaLnBrk="0" fontAlgn="base" hangingPunct="0">
              <a:spcBef>
                <a:spcPct val="0"/>
              </a:spcBef>
              <a:spcAft>
                <a:spcPct val="0"/>
              </a:spcAft>
              <a:defRPr kumimoji="1">
                <a:solidFill>
                  <a:schemeClr val="tx1"/>
                </a:solidFill>
                <a:latin typeface="Garamond" pitchFamily="18" charset="0"/>
                <a:ea typeface="新細明體" charset="-120"/>
              </a:defRPr>
            </a:lvl7pPr>
            <a:lvl8pPr marL="3429000" indent="-228600" eaLnBrk="0" fontAlgn="base" hangingPunct="0">
              <a:spcBef>
                <a:spcPct val="0"/>
              </a:spcBef>
              <a:spcAft>
                <a:spcPct val="0"/>
              </a:spcAft>
              <a:defRPr kumimoji="1">
                <a:solidFill>
                  <a:schemeClr val="tx1"/>
                </a:solidFill>
                <a:latin typeface="Garamond" pitchFamily="18" charset="0"/>
                <a:ea typeface="新細明體" charset="-120"/>
              </a:defRPr>
            </a:lvl8pPr>
            <a:lvl9pPr marL="3886200" indent="-228600" eaLnBrk="0" fontAlgn="base" hangingPunct="0">
              <a:spcBef>
                <a:spcPct val="0"/>
              </a:spcBef>
              <a:spcAft>
                <a:spcPct val="0"/>
              </a:spcAft>
              <a:defRPr kumimoji="1">
                <a:solidFill>
                  <a:schemeClr val="tx1"/>
                </a:solidFill>
                <a:latin typeface="Garamond" pitchFamily="18" charset="0"/>
                <a:ea typeface="新細明體" charset="-120"/>
              </a:defRPr>
            </a:lvl9pPr>
          </a:lstStyle>
          <a:p>
            <a:pPr algn="ctr" eaLnBrk="1" hangingPunct="1"/>
            <a:endParaRPr lang="zh-TW" altLang="en-US">
              <a:solidFill>
                <a:srgbClr val="E3390B"/>
              </a:solidFill>
            </a:endParaRPr>
          </a:p>
        </p:txBody>
      </p:sp>
      <p:sp>
        <p:nvSpPr>
          <p:cNvPr id="19" name="Rectangle 14"/>
          <p:cNvSpPr>
            <a:spLocks noChangeArrowheads="1"/>
          </p:cNvSpPr>
          <p:nvPr/>
        </p:nvSpPr>
        <p:spPr bwMode="auto">
          <a:xfrm>
            <a:off x="6196013" y="1830388"/>
            <a:ext cx="1760537" cy="954087"/>
          </a:xfrm>
          <a:prstGeom prst="rect">
            <a:avLst/>
          </a:prstGeom>
          <a:noFill/>
          <a:ln w="28575">
            <a:solidFill>
              <a:srgbClr val="E3390B"/>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Garamond" pitchFamily="18" charset="0"/>
                <a:ea typeface="新細明體" charset="-120"/>
              </a:defRPr>
            </a:lvl1pPr>
            <a:lvl2pPr marL="742950" indent="-285750" eaLnBrk="0" hangingPunct="0">
              <a:defRPr kumimoji="1">
                <a:solidFill>
                  <a:schemeClr val="tx1"/>
                </a:solidFill>
                <a:latin typeface="Garamond" pitchFamily="18" charset="0"/>
                <a:ea typeface="新細明體" charset="-120"/>
              </a:defRPr>
            </a:lvl2pPr>
            <a:lvl3pPr marL="1143000" indent="-228600" eaLnBrk="0" hangingPunct="0">
              <a:defRPr kumimoji="1">
                <a:solidFill>
                  <a:schemeClr val="tx1"/>
                </a:solidFill>
                <a:latin typeface="Garamond" pitchFamily="18" charset="0"/>
                <a:ea typeface="新細明體" charset="-120"/>
              </a:defRPr>
            </a:lvl3pPr>
            <a:lvl4pPr marL="1600200" indent="-228600" eaLnBrk="0" hangingPunct="0">
              <a:defRPr kumimoji="1">
                <a:solidFill>
                  <a:schemeClr val="tx1"/>
                </a:solidFill>
                <a:latin typeface="Garamond" pitchFamily="18" charset="0"/>
                <a:ea typeface="新細明體" charset="-120"/>
              </a:defRPr>
            </a:lvl4pPr>
            <a:lvl5pPr marL="2057400" indent="-228600" eaLnBrk="0" hangingPunct="0">
              <a:defRPr kumimoji="1">
                <a:solidFill>
                  <a:schemeClr val="tx1"/>
                </a:solidFill>
                <a:latin typeface="Garamond" pitchFamily="18" charset="0"/>
                <a:ea typeface="新細明體" charset="-120"/>
              </a:defRPr>
            </a:lvl5pPr>
            <a:lvl6pPr marL="2514600" indent="-228600" eaLnBrk="0" fontAlgn="base" hangingPunct="0">
              <a:spcBef>
                <a:spcPct val="0"/>
              </a:spcBef>
              <a:spcAft>
                <a:spcPct val="0"/>
              </a:spcAft>
              <a:defRPr kumimoji="1">
                <a:solidFill>
                  <a:schemeClr val="tx1"/>
                </a:solidFill>
                <a:latin typeface="Garamond" pitchFamily="18" charset="0"/>
                <a:ea typeface="新細明體" charset="-120"/>
              </a:defRPr>
            </a:lvl6pPr>
            <a:lvl7pPr marL="2971800" indent="-228600" eaLnBrk="0" fontAlgn="base" hangingPunct="0">
              <a:spcBef>
                <a:spcPct val="0"/>
              </a:spcBef>
              <a:spcAft>
                <a:spcPct val="0"/>
              </a:spcAft>
              <a:defRPr kumimoji="1">
                <a:solidFill>
                  <a:schemeClr val="tx1"/>
                </a:solidFill>
                <a:latin typeface="Garamond" pitchFamily="18" charset="0"/>
                <a:ea typeface="新細明體" charset="-120"/>
              </a:defRPr>
            </a:lvl7pPr>
            <a:lvl8pPr marL="3429000" indent="-228600" eaLnBrk="0" fontAlgn="base" hangingPunct="0">
              <a:spcBef>
                <a:spcPct val="0"/>
              </a:spcBef>
              <a:spcAft>
                <a:spcPct val="0"/>
              </a:spcAft>
              <a:defRPr kumimoji="1">
                <a:solidFill>
                  <a:schemeClr val="tx1"/>
                </a:solidFill>
                <a:latin typeface="Garamond" pitchFamily="18" charset="0"/>
                <a:ea typeface="新細明體" charset="-120"/>
              </a:defRPr>
            </a:lvl8pPr>
            <a:lvl9pPr marL="3886200" indent="-228600" eaLnBrk="0" fontAlgn="base" hangingPunct="0">
              <a:spcBef>
                <a:spcPct val="0"/>
              </a:spcBef>
              <a:spcAft>
                <a:spcPct val="0"/>
              </a:spcAft>
              <a:defRPr kumimoji="1">
                <a:solidFill>
                  <a:schemeClr val="tx1"/>
                </a:solidFill>
                <a:latin typeface="Garamond" pitchFamily="18" charset="0"/>
                <a:ea typeface="新細明體" charset="-120"/>
              </a:defRPr>
            </a:lvl9pPr>
          </a:lstStyle>
          <a:p>
            <a:pPr algn="r" eaLnBrk="1" hangingPunct="1"/>
            <a:endParaRPr lang="zh-TW" altLang="en-US"/>
          </a:p>
        </p:txBody>
      </p:sp>
      <p:sp>
        <p:nvSpPr>
          <p:cNvPr id="20" name="Rectangle 15"/>
          <p:cNvSpPr>
            <a:spLocks noChangeArrowheads="1"/>
          </p:cNvSpPr>
          <p:nvPr/>
        </p:nvSpPr>
        <p:spPr bwMode="auto">
          <a:xfrm>
            <a:off x="6154738" y="3660775"/>
            <a:ext cx="1760537" cy="720725"/>
          </a:xfrm>
          <a:prstGeom prst="rect">
            <a:avLst/>
          </a:prstGeom>
          <a:noFill/>
          <a:ln w="28575">
            <a:solidFill>
              <a:srgbClr val="E3390B"/>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Garamond" pitchFamily="18" charset="0"/>
                <a:ea typeface="新細明體" charset="-120"/>
              </a:defRPr>
            </a:lvl1pPr>
            <a:lvl2pPr marL="742950" indent="-285750" eaLnBrk="0" hangingPunct="0">
              <a:defRPr kumimoji="1">
                <a:solidFill>
                  <a:schemeClr val="tx1"/>
                </a:solidFill>
                <a:latin typeface="Garamond" pitchFamily="18" charset="0"/>
                <a:ea typeface="新細明體" charset="-120"/>
              </a:defRPr>
            </a:lvl2pPr>
            <a:lvl3pPr marL="1143000" indent="-228600" eaLnBrk="0" hangingPunct="0">
              <a:defRPr kumimoji="1">
                <a:solidFill>
                  <a:schemeClr val="tx1"/>
                </a:solidFill>
                <a:latin typeface="Garamond" pitchFamily="18" charset="0"/>
                <a:ea typeface="新細明體" charset="-120"/>
              </a:defRPr>
            </a:lvl3pPr>
            <a:lvl4pPr marL="1600200" indent="-228600" eaLnBrk="0" hangingPunct="0">
              <a:defRPr kumimoji="1">
                <a:solidFill>
                  <a:schemeClr val="tx1"/>
                </a:solidFill>
                <a:latin typeface="Garamond" pitchFamily="18" charset="0"/>
                <a:ea typeface="新細明體" charset="-120"/>
              </a:defRPr>
            </a:lvl4pPr>
            <a:lvl5pPr marL="2057400" indent="-228600" eaLnBrk="0" hangingPunct="0">
              <a:defRPr kumimoji="1">
                <a:solidFill>
                  <a:schemeClr val="tx1"/>
                </a:solidFill>
                <a:latin typeface="Garamond" pitchFamily="18" charset="0"/>
                <a:ea typeface="新細明體" charset="-120"/>
              </a:defRPr>
            </a:lvl5pPr>
            <a:lvl6pPr marL="2514600" indent="-228600" eaLnBrk="0" fontAlgn="base" hangingPunct="0">
              <a:spcBef>
                <a:spcPct val="0"/>
              </a:spcBef>
              <a:spcAft>
                <a:spcPct val="0"/>
              </a:spcAft>
              <a:defRPr kumimoji="1">
                <a:solidFill>
                  <a:schemeClr val="tx1"/>
                </a:solidFill>
                <a:latin typeface="Garamond" pitchFamily="18" charset="0"/>
                <a:ea typeface="新細明體" charset="-120"/>
              </a:defRPr>
            </a:lvl6pPr>
            <a:lvl7pPr marL="2971800" indent="-228600" eaLnBrk="0" fontAlgn="base" hangingPunct="0">
              <a:spcBef>
                <a:spcPct val="0"/>
              </a:spcBef>
              <a:spcAft>
                <a:spcPct val="0"/>
              </a:spcAft>
              <a:defRPr kumimoji="1">
                <a:solidFill>
                  <a:schemeClr val="tx1"/>
                </a:solidFill>
                <a:latin typeface="Garamond" pitchFamily="18" charset="0"/>
                <a:ea typeface="新細明體" charset="-120"/>
              </a:defRPr>
            </a:lvl7pPr>
            <a:lvl8pPr marL="3429000" indent="-228600" eaLnBrk="0" fontAlgn="base" hangingPunct="0">
              <a:spcBef>
                <a:spcPct val="0"/>
              </a:spcBef>
              <a:spcAft>
                <a:spcPct val="0"/>
              </a:spcAft>
              <a:defRPr kumimoji="1">
                <a:solidFill>
                  <a:schemeClr val="tx1"/>
                </a:solidFill>
                <a:latin typeface="Garamond" pitchFamily="18" charset="0"/>
                <a:ea typeface="新細明體" charset="-120"/>
              </a:defRPr>
            </a:lvl8pPr>
            <a:lvl9pPr marL="3886200" indent="-228600" eaLnBrk="0" fontAlgn="base" hangingPunct="0">
              <a:spcBef>
                <a:spcPct val="0"/>
              </a:spcBef>
              <a:spcAft>
                <a:spcPct val="0"/>
              </a:spcAft>
              <a:defRPr kumimoji="1">
                <a:solidFill>
                  <a:schemeClr val="tx1"/>
                </a:solidFill>
                <a:latin typeface="Garamond" pitchFamily="18" charset="0"/>
                <a:ea typeface="新細明體" charset="-120"/>
              </a:defRPr>
            </a:lvl9pPr>
          </a:lstStyle>
          <a:p>
            <a:pPr algn="r" eaLnBrk="1" hangingPunct="1"/>
            <a:endParaRPr lang="zh-TW" altLang="en-US"/>
          </a:p>
        </p:txBody>
      </p:sp>
      <p:sp>
        <p:nvSpPr>
          <p:cNvPr id="21" name="Rectangle 13"/>
          <p:cNvSpPr>
            <a:spLocks noChangeArrowheads="1"/>
          </p:cNvSpPr>
          <p:nvPr/>
        </p:nvSpPr>
        <p:spPr bwMode="auto">
          <a:xfrm>
            <a:off x="3336925" y="4811713"/>
            <a:ext cx="1725613" cy="742950"/>
          </a:xfrm>
          <a:prstGeom prst="rect">
            <a:avLst/>
          </a:prstGeom>
          <a:noFill/>
          <a:ln w="28575">
            <a:solidFill>
              <a:srgbClr val="E3390B"/>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Garamond" pitchFamily="18" charset="0"/>
                <a:ea typeface="新細明體" charset="-120"/>
              </a:defRPr>
            </a:lvl1pPr>
            <a:lvl2pPr marL="742950" indent="-285750" eaLnBrk="0" hangingPunct="0">
              <a:defRPr kumimoji="1">
                <a:solidFill>
                  <a:schemeClr val="tx1"/>
                </a:solidFill>
                <a:latin typeface="Garamond" pitchFamily="18" charset="0"/>
                <a:ea typeface="新細明體" charset="-120"/>
              </a:defRPr>
            </a:lvl2pPr>
            <a:lvl3pPr marL="1143000" indent="-228600" eaLnBrk="0" hangingPunct="0">
              <a:defRPr kumimoji="1">
                <a:solidFill>
                  <a:schemeClr val="tx1"/>
                </a:solidFill>
                <a:latin typeface="Garamond" pitchFamily="18" charset="0"/>
                <a:ea typeface="新細明體" charset="-120"/>
              </a:defRPr>
            </a:lvl3pPr>
            <a:lvl4pPr marL="1600200" indent="-228600" eaLnBrk="0" hangingPunct="0">
              <a:defRPr kumimoji="1">
                <a:solidFill>
                  <a:schemeClr val="tx1"/>
                </a:solidFill>
                <a:latin typeface="Garamond" pitchFamily="18" charset="0"/>
                <a:ea typeface="新細明體" charset="-120"/>
              </a:defRPr>
            </a:lvl4pPr>
            <a:lvl5pPr marL="2057400" indent="-228600" eaLnBrk="0" hangingPunct="0">
              <a:defRPr kumimoji="1">
                <a:solidFill>
                  <a:schemeClr val="tx1"/>
                </a:solidFill>
                <a:latin typeface="Garamond" pitchFamily="18" charset="0"/>
                <a:ea typeface="新細明體" charset="-120"/>
              </a:defRPr>
            </a:lvl5pPr>
            <a:lvl6pPr marL="2514600" indent="-228600" eaLnBrk="0" fontAlgn="base" hangingPunct="0">
              <a:spcBef>
                <a:spcPct val="0"/>
              </a:spcBef>
              <a:spcAft>
                <a:spcPct val="0"/>
              </a:spcAft>
              <a:defRPr kumimoji="1">
                <a:solidFill>
                  <a:schemeClr val="tx1"/>
                </a:solidFill>
                <a:latin typeface="Garamond" pitchFamily="18" charset="0"/>
                <a:ea typeface="新細明體" charset="-120"/>
              </a:defRPr>
            </a:lvl6pPr>
            <a:lvl7pPr marL="2971800" indent="-228600" eaLnBrk="0" fontAlgn="base" hangingPunct="0">
              <a:spcBef>
                <a:spcPct val="0"/>
              </a:spcBef>
              <a:spcAft>
                <a:spcPct val="0"/>
              </a:spcAft>
              <a:defRPr kumimoji="1">
                <a:solidFill>
                  <a:schemeClr val="tx1"/>
                </a:solidFill>
                <a:latin typeface="Garamond" pitchFamily="18" charset="0"/>
                <a:ea typeface="新細明體" charset="-120"/>
              </a:defRPr>
            </a:lvl7pPr>
            <a:lvl8pPr marL="3429000" indent="-228600" eaLnBrk="0" fontAlgn="base" hangingPunct="0">
              <a:spcBef>
                <a:spcPct val="0"/>
              </a:spcBef>
              <a:spcAft>
                <a:spcPct val="0"/>
              </a:spcAft>
              <a:defRPr kumimoji="1">
                <a:solidFill>
                  <a:schemeClr val="tx1"/>
                </a:solidFill>
                <a:latin typeface="Garamond" pitchFamily="18" charset="0"/>
                <a:ea typeface="新細明體" charset="-120"/>
              </a:defRPr>
            </a:lvl8pPr>
            <a:lvl9pPr marL="3886200" indent="-228600" eaLnBrk="0" fontAlgn="base" hangingPunct="0">
              <a:spcBef>
                <a:spcPct val="0"/>
              </a:spcBef>
              <a:spcAft>
                <a:spcPct val="0"/>
              </a:spcAft>
              <a:defRPr kumimoji="1">
                <a:solidFill>
                  <a:schemeClr val="tx1"/>
                </a:solidFill>
                <a:latin typeface="Garamond" pitchFamily="18" charset="0"/>
                <a:ea typeface="新細明體" charset="-120"/>
              </a:defRPr>
            </a:lvl9pPr>
          </a:lstStyle>
          <a:p>
            <a:pPr algn="ctr" eaLnBrk="1" hangingPunct="1"/>
            <a:endParaRPr lang="zh-TW" altLang="en-US">
              <a:solidFill>
                <a:srgbClr val="E3390B"/>
              </a:solidFill>
            </a:endParaRPr>
          </a:p>
        </p:txBody>
      </p:sp>
      <p:sp>
        <p:nvSpPr>
          <p:cNvPr id="22" name="Rectangle 13"/>
          <p:cNvSpPr>
            <a:spLocks noChangeArrowheads="1"/>
          </p:cNvSpPr>
          <p:nvPr/>
        </p:nvSpPr>
        <p:spPr bwMode="auto">
          <a:xfrm>
            <a:off x="3324225" y="2847975"/>
            <a:ext cx="1727200" cy="222250"/>
          </a:xfrm>
          <a:prstGeom prst="rect">
            <a:avLst/>
          </a:prstGeom>
          <a:noFill/>
          <a:ln w="28575">
            <a:solidFill>
              <a:srgbClr val="E3390B"/>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Garamond" pitchFamily="18" charset="0"/>
                <a:ea typeface="新細明體" charset="-120"/>
              </a:defRPr>
            </a:lvl1pPr>
            <a:lvl2pPr marL="742950" indent="-285750" eaLnBrk="0" hangingPunct="0">
              <a:defRPr kumimoji="1">
                <a:solidFill>
                  <a:schemeClr val="tx1"/>
                </a:solidFill>
                <a:latin typeface="Garamond" pitchFamily="18" charset="0"/>
                <a:ea typeface="新細明體" charset="-120"/>
              </a:defRPr>
            </a:lvl2pPr>
            <a:lvl3pPr marL="1143000" indent="-228600" eaLnBrk="0" hangingPunct="0">
              <a:defRPr kumimoji="1">
                <a:solidFill>
                  <a:schemeClr val="tx1"/>
                </a:solidFill>
                <a:latin typeface="Garamond" pitchFamily="18" charset="0"/>
                <a:ea typeface="新細明體" charset="-120"/>
              </a:defRPr>
            </a:lvl3pPr>
            <a:lvl4pPr marL="1600200" indent="-228600" eaLnBrk="0" hangingPunct="0">
              <a:defRPr kumimoji="1">
                <a:solidFill>
                  <a:schemeClr val="tx1"/>
                </a:solidFill>
                <a:latin typeface="Garamond" pitchFamily="18" charset="0"/>
                <a:ea typeface="新細明體" charset="-120"/>
              </a:defRPr>
            </a:lvl4pPr>
            <a:lvl5pPr marL="2057400" indent="-228600" eaLnBrk="0" hangingPunct="0">
              <a:defRPr kumimoji="1">
                <a:solidFill>
                  <a:schemeClr val="tx1"/>
                </a:solidFill>
                <a:latin typeface="Garamond" pitchFamily="18" charset="0"/>
                <a:ea typeface="新細明體" charset="-120"/>
              </a:defRPr>
            </a:lvl5pPr>
            <a:lvl6pPr marL="2514600" indent="-228600" eaLnBrk="0" fontAlgn="base" hangingPunct="0">
              <a:spcBef>
                <a:spcPct val="0"/>
              </a:spcBef>
              <a:spcAft>
                <a:spcPct val="0"/>
              </a:spcAft>
              <a:defRPr kumimoji="1">
                <a:solidFill>
                  <a:schemeClr val="tx1"/>
                </a:solidFill>
                <a:latin typeface="Garamond" pitchFamily="18" charset="0"/>
                <a:ea typeface="新細明體" charset="-120"/>
              </a:defRPr>
            </a:lvl6pPr>
            <a:lvl7pPr marL="2971800" indent="-228600" eaLnBrk="0" fontAlgn="base" hangingPunct="0">
              <a:spcBef>
                <a:spcPct val="0"/>
              </a:spcBef>
              <a:spcAft>
                <a:spcPct val="0"/>
              </a:spcAft>
              <a:defRPr kumimoji="1">
                <a:solidFill>
                  <a:schemeClr val="tx1"/>
                </a:solidFill>
                <a:latin typeface="Garamond" pitchFamily="18" charset="0"/>
                <a:ea typeface="新細明體" charset="-120"/>
              </a:defRPr>
            </a:lvl7pPr>
            <a:lvl8pPr marL="3429000" indent="-228600" eaLnBrk="0" fontAlgn="base" hangingPunct="0">
              <a:spcBef>
                <a:spcPct val="0"/>
              </a:spcBef>
              <a:spcAft>
                <a:spcPct val="0"/>
              </a:spcAft>
              <a:defRPr kumimoji="1">
                <a:solidFill>
                  <a:schemeClr val="tx1"/>
                </a:solidFill>
                <a:latin typeface="Garamond" pitchFamily="18" charset="0"/>
                <a:ea typeface="新細明體" charset="-120"/>
              </a:defRPr>
            </a:lvl8pPr>
            <a:lvl9pPr marL="3886200" indent="-228600" eaLnBrk="0" fontAlgn="base" hangingPunct="0">
              <a:spcBef>
                <a:spcPct val="0"/>
              </a:spcBef>
              <a:spcAft>
                <a:spcPct val="0"/>
              </a:spcAft>
              <a:defRPr kumimoji="1">
                <a:solidFill>
                  <a:schemeClr val="tx1"/>
                </a:solidFill>
                <a:latin typeface="Garamond" pitchFamily="18" charset="0"/>
                <a:ea typeface="新細明體" charset="-120"/>
              </a:defRPr>
            </a:lvl9pPr>
          </a:lstStyle>
          <a:p>
            <a:pPr algn="ctr" eaLnBrk="1" hangingPunct="1"/>
            <a:endParaRPr lang="zh-TW" altLang="en-US">
              <a:solidFill>
                <a:srgbClr val="E3390B"/>
              </a:solidFill>
            </a:endParaRPr>
          </a:p>
        </p:txBody>
      </p:sp>
      <p:sp>
        <p:nvSpPr>
          <p:cNvPr id="23" name="Rectangle 13"/>
          <p:cNvSpPr>
            <a:spLocks noChangeArrowheads="1"/>
          </p:cNvSpPr>
          <p:nvPr/>
        </p:nvSpPr>
        <p:spPr bwMode="auto">
          <a:xfrm>
            <a:off x="3340100" y="2317750"/>
            <a:ext cx="1727200" cy="222250"/>
          </a:xfrm>
          <a:prstGeom prst="rect">
            <a:avLst/>
          </a:prstGeom>
          <a:noFill/>
          <a:ln w="28575">
            <a:solidFill>
              <a:srgbClr val="E3390B"/>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Garamond" pitchFamily="18" charset="0"/>
                <a:ea typeface="新細明體" charset="-120"/>
              </a:defRPr>
            </a:lvl1pPr>
            <a:lvl2pPr marL="742950" indent="-285750" eaLnBrk="0" hangingPunct="0">
              <a:defRPr kumimoji="1">
                <a:solidFill>
                  <a:schemeClr val="tx1"/>
                </a:solidFill>
                <a:latin typeface="Garamond" pitchFamily="18" charset="0"/>
                <a:ea typeface="新細明體" charset="-120"/>
              </a:defRPr>
            </a:lvl2pPr>
            <a:lvl3pPr marL="1143000" indent="-228600" eaLnBrk="0" hangingPunct="0">
              <a:defRPr kumimoji="1">
                <a:solidFill>
                  <a:schemeClr val="tx1"/>
                </a:solidFill>
                <a:latin typeface="Garamond" pitchFamily="18" charset="0"/>
                <a:ea typeface="新細明體" charset="-120"/>
              </a:defRPr>
            </a:lvl3pPr>
            <a:lvl4pPr marL="1600200" indent="-228600" eaLnBrk="0" hangingPunct="0">
              <a:defRPr kumimoji="1">
                <a:solidFill>
                  <a:schemeClr val="tx1"/>
                </a:solidFill>
                <a:latin typeface="Garamond" pitchFamily="18" charset="0"/>
                <a:ea typeface="新細明體" charset="-120"/>
              </a:defRPr>
            </a:lvl4pPr>
            <a:lvl5pPr marL="2057400" indent="-228600" eaLnBrk="0" hangingPunct="0">
              <a:defRPr kumimoji="1">
                <a:solidFill>
                  <a:schemeClr val="tx1"/>
                </a:solidFill>
                <a:latin typeface="Garamond" pitchFamily="18" charset="0"/>
                <a:ea typeface="新細明體" charset="-120"/>
              </a:defRPr>
            </a:lvl5pPr>
            <a:lvl6pPr marL="2514600" indent="-228600" eaLnBrk="0" fontAlgn="base" hangingPunct="0">
              <a:spcBef>
                <a:spcPct val="0"/>
              </a:spcBef>
              <a:spcAft>
                <a:spcPct val="0"/>
              </a:spcAft>
              <a:defRPr kumimoji="1">
                <a:solidFill>
                  <a:schemeClr val="tx1"/>
                </a:solidFill>
                <a:latin typeface="Garamond" pitchFamily="18" charset="0"/>
                <a:ea typeface="新細明體" charset="-120"/>
              </a:defRPr>
            </a:lvl6pPr>
            <a:lvl7pPr marL="2971800" indent="-228600" eaLnBrk="0" fontAlgn="base" hangingPunct="0">
              <a:spcBef>
                <a:spcPct val="0"/>
              </a:spcBef>
              <a:spcAft>
                <a:spcPct val="0"/>
              </a:spcAft>
              <a:defRPr kumimoji="1">
                <a:solidFill>
                  <a:schemeClr val="tx1"/>
                </a:solidFill>
                <a:latin typeface="Garamond" pitchFamily="18" charset="0"/>
                <a:ea typeface="新細明體" charset="-120"/>
              </a:defRPr>
            </a:lvl7pPr>
            <a:lvl8pPr marL="3429000" indent="-228600" eaLnBrk="0" fontAlgn="base" hangingPunct="0">
              <a:spcBef>
                <a:spcPct val="0"/>
              </a:spcBef>
              <a:spcAft>
                <a:spcPct val="0"/>
              </a:spcAft>
              <a:defRPr kumimoji="1">
                <a:solidFill>
                  <a:schemeClr val="tx1"/>
                </a:solidFill>
                <a:latin typeface="Garamond" pitchFamily="18" charset="0"/>
                <a:ea typeface="新細明體" charset="-120"/>
              </a:defRPr>
            </a:lvl8pPr>
            <a:lvl9pPr marL="3886200" indent="-228600" eaLnBrk="0" fontAlgn="base" hangingPunct="0">
              <a:spcBef>
                <a:spcPct val="0"/>
              </a:spcBef>
              <a:spcAft>
                <a:spcPct val="0"/>
              </a:spcAft>
              <a:defRPr kumimoji="1">
                <a:solidFill>
                  <a:schemeClr val="tx1"/>
                </a:solidFill>
                <a:latin typeface="Garamond" pitchFamily="18" charset="0"/>
                <a:ea typeface="新細明體" charset="-120"/>
              </a:defRPr>
            </a:lvl9pPr>
          </a:lstStyle>
          <a:p>
            <a:pPr algn="ctr" eaLnBrk="1" hangingPunct="1"/>
            <a:endParaRPr lang="zh-TW" altLang="en-US">
              <a:solidFill>
                <a:srgbClr val="E3390B"/>
              </a:solidFill>
            </a:endParaRPr>
          </a:p>
        </p:txBody>
      </p:sp>
      <p:sp>
        <p:nvSpPr>
          <p:cNvPr id="24" name="內容版面配置區 9"/>
          <p:cNvSpPr txBox="1">
            <a:spLocks/>
          </p:cNvSpPr>
          <p:nvPr/>
        </p:nvSpPr>
        <p:spPr>
          <a:xfrm>
            <a:off x="467544" y="1190800"/>
            <a:ext cx="8352928" cy="552276"/>
          </a:xfrm>
          <a:prstGeom prst="rect">
            <a:avLst/>
          </a:prstGeom>
        </p:spPr>
        <p:txBody>
          <a:bodyPr/>
          <a:lstStyle>
            <a:lvl1pPr marL="342900" indent="-342900" algn="l" rtl="0" eaLnBrk="0" fontAlgn="base" hangingPunct="0">
              <a:spcBef>
                <a:spcPct val="20000"/>
              </a:spcBef>
              <a:spcAft>
                <a:spcPct val="0"/>
              </a:spcAft>
              <a:buClr>
                <a:srgbClr val="000099"/>
              </a:buClr>
              <a:buSzPct val="80000"/>
              <a:buFont typeface="Wingdings" pitchFamily="2" charset="2"/>
              <a:buChar char="§"/>
              <a:defRPr kumimoji="1" sz="2400" b="1">
                <a:solidFill>
                  <a:schemeClr val="bg2"/>
                </a:solidFill>
                <a:latin typeface="+mn-lt"/>
                <a:ea typeface="PMingLiU" pitchFamily="18" charset="-120"/>
                <a:cs typeface="+mn-cs"/>
              </a:defRPr>
            </a:lvl1pPr>
            <a:lvl2pPr marL="742950" indent="-285750" algn="l" rtl="0" eaLnBrk="0" fontAlgn="base" hangingPunct="0">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PMingLiU" pitchFamily="18" charset="-120"/>
              </a:defRPr>
            </a:lvl2pPr>
            <a:lvl3pPr marL="1143000" indent="-228600" algn="l" rtl="0" eaLnBrk="0" fontAlgn="base" hangingPunct="0">
              <a:spcBef>
                <a:spcPct val="20000"/>
              </a:spcBef>
              <a:spcAft>
                <a:spcPct val="0"/>
              </a:spcAft>
              <a:buClr>
                <a:srgbClr val="000099"/>
              </a:buClr>
              <a:buSzPct val="75000"/>
              <a:buFont typeface="Wingdings" pitchFamily="2" charset="2"/>
              <a:buChar char="§"/>
              <a:defRPr kumimoji="1" b="1">
                <a:solidFill>
                  <a:schemeClr val="bg2"/>
                </a:solidFill>
                <a:latin typeface="+mn-lt"/>
                <a:ea typeface="PMingLiU" pitchFamily="18" charset="-120"/>
              </a:defRPr>
            </a:lvl3pPr>
            <a:lvl4pPr marL="1600200" indent="-228600" algn="l" rtl="0" eaLnBrk="0" fontAlgn="base" hangingPunct="0">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PMingLiU" pitchFamily="18" charset="-120"/>
              </a:defRPr>
            </a:lvl4pPr>
            <a:lvl5pPr marL="2057400" indent="-228600" algn="l" rtl="0" eaLnBrk="0" fontAlgn="base" hangingPunct="0">
              <a:spcBef>
                <a:spcPct val="20000"/>
              </a:spcBef>
              <a:spcAft>
                <a:spcPct val="0"/>
              </a:spcAft>
              <a:buClr>
                <a:srgbClr val="000099"/>
              </a:buClr>
              <a:buSzPct val="70000"/>
              <a:buFont typeface="Wingdings" pitchFamily="2" charset="2"/>
              <a:defRPr kumimoji="1" sz="1200" b="1">
                <a:solidFill>
                  <a:schemeClr val="bg2"/>
                </a:solidFill>
                <a:latin typeface="+mn-lt"/>
                <a:ea typeface="PMingLiU" pitchFamily="18" charset="-120"/>
              </a:defRPr>
            </a:lvl5pPr>
            <a:lvl6pPr marL="2514600" indent="-228600" algn="l" rtl="0" fontAlgn="base">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fontAlgn="base">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fontAlgn="base">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fontAlgn="base">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a:lstStyle>
          <a:p>
            <a:r>
              <a:rPr lang="ru-RU" altLang="zh-TW" sz="2000" b="0" kern="0" dirty="0" smtClean="0"/>
              <a:t>Всё что надо</a:t>
            </a:r>
            <a:r>
              <a:rPr lang="en-US" altLang="zh-TW" sz="2000" b="0" kern="0" dirty="0" smtClean="0">
                <a:ea typeface="微軟正黑體" pitchFamily="34" charset="-120"/>
              </a:rPr>
              <a:t>.</a:t>
            </a:r>
            <a:r>
              <a:rPr lang="ru-RU" altLang="zh-TW" sz="2000" b="0" kern="0" dirty="0" smtClean="0">
                <a:ea typeface="微軟正黑體" pitchFamily="34" charset="-120"/>
              </a:rPr>
              <a:t> Без дополнительных пакетов.</a:t>
            </a:r>
            <a:endParaRPr lang="zh-TW" altLang="en-US" sz="2000" b="0" kern="0" dirty="0" smtClean="0">
              <a:ea typeface="微軟正黑體" pitchFamily="34" charset="-120"/>
            </a:endParaRPr>
          </a:p>
        </p:txBody>
      </p:sp>
    </p:spTree>
    <p:extLst>
      <p:ext uri="{BB962C8B-B14F-4D97-AF65-F5344CB8AC3E}">
        <p14:creationId xmlns:p14="http://schemas.microsoft.com/office/powerpoint/2010/main" val="40536341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內容版面配置區 9"/>
          <p:cNvSpPr>
            <a:spLocks noGrp="1"/>
          </p:cNvSpPr>
          <p:nvPr>
            <p:ph idx="1"/>
          </p:nvPr>
        </p:nvSpPr>
        <p:spPr>
          <a:xfrm>
            <a:off x="467544" y="1190799"/>
            <a:ext cx="8352928" cy="2490231"/>
          </a:xfrm>
        </p:spPr>
        <p:txBody>
          <a:bodyPr/>
          <a:lstStyle/>
          <a:p>
            <a:r>
              <a:rPr lang="en-US" altLang="zh-TW" sz="2000" b="0" dirty="0" err="1" smtClean="0"/>
              <a:t>WebAccess</a:t>
            </a:r>
            <a:r>
              <a:rPr lang="en-US" altLang="zh-TW" sz="2000" b="0" dirty="0" smtClean="0"/>
              <a:t> </a:t>
            </a:r>
            <a:r>
              <a:rPr lang="ru-RU" altLang="zh-TW" sz="2000" b="0" dirty="0" smtClean="0"/>
              <a:t>позволяет интегрировать</a:t>
            </a:r>
            <a:r>
              <a:rPr lang="en-US" altLang="zh-TW" sz="2000" b="0" dirty="0" smtClean="0"/>
              <a:t> </a:t>
            </a:r>
            <a:r>
              <a:rPr lang="ru-RU" altLang="zh-TW" sz="2000" b="0" dirty="0" smtClean="0"/>
              <a:t>данные реального времени с изображением</a:t>
            </a:r>
            <a:r>
              <a:rPr lang="en-US" altLang="zh-TW" sz="2000" b="0" dirty="0" smtClean="0"/>
              <a:t> Google Maps.</a:t>
            </a:r>
          </a:p>
          <a:p>
            <a:r>
              <a:rPr lang="ru-RU" altLang="zh-TW" sz="2000" b="0" dirty="0" smtClean="0">
                <a:ea typeface="微軟正黑體" pitchFamily="34" charset="-120"/>
              </a:rPr>
              <a:t>Пользователь может связать координаты и подписи маркеров с данными реального времени (положение, энергопотребление, производительность и т.п.)</a:t>
            </a:r>
            <a:endParaRPr lang="en-US" altLang="zh-TW" sz="2000" b="0" dirty="0" smtClean="0">
              <a:ea typeface="微軟正黑體" pitchFamily="34" charset="-120"/>
            </a:endParaRPr>
          </a:p>
          <a:p>
            <a:r>
              <a:rPr lang="ru-RU" altLang="zh-TW" sz="2000" b="0" dirty="0" smtClean="0">
                <a:ea typeface="微軟正黑體" pitchFamily="34" charset="-120"/>
              </a:rPr>
              <a:t>Назначение – работа с территориально распределенными объектами</a:t>
            </a:r>
            <a:r>
              <a:rPr lang="en-US" altLang="zh-TW" sz="2000" b="0" dirty="0" smtClean="0">
                <a:ea typeface="微軟正黑體" pitchFamily="34" charset="-120"/>
              </a:rPr>
              <a:t>.</a:t>
            </a:r>
            <a:endParaRPr lang="zh-TW" altLang="en-US" sz="2000" b="0" dirty="0" smtClean="0">
              <a:ea typeface="微軟正黑體" pitchFamily="34" charset="-120"/>
            </a:endParaRPr>
          </a:p>
        </p:txBody>
      </p:sp>
      <p:pic>
        <p:nvPicPr>
          <p:cNvPr id="8" name="Picture 5" descr="p10_2.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9952" y="3861048"/>
            <a:ext cx="4804229" cy="2245711"/>
          </a:xfrm>
          <a:prstGeom prst="rect">
            <a:avLst/>
          </a:prstGeom>
        </p:spPr>
      </p:pic>
      <p:sp>
        <p:nvSpPr>
          <p:cNvPr id="9" name="Rectangular Callout 57"/>
          <p:cNvSpPr/>
          <p:nvPr/>
        </p:nvSpPr>
        <p:spPr bwMode="auto">
          <a:xfrm rot="10800000">
            <a:off x="7785108" y="3212976"/>
            <a:ext cx="1251385" cy="918579"/>
          </a:xfrm>
          <a:prstGeom prst="wedgeRectCallout">
            <a:avLst>
              <a:gd name="adj1" fmla="val -19815"/>
              <a:gd name="adj2" fmla="val -82385"/>
            </a:avLst>
          </a:prstGeom>
          <a:solidFill>
            <a:srgbClr val="CE2E0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r" fontAlgn="base">
              <a:spcBef>
                <a:spcPct val="0"/>
              </a:spcBef>
              <a:spcAft>
                <a:spcPct val="0"/>
              </a:spcAft>
            </a:pPr>
            <a:endParaRPr kumimoji="1" lang="en-US" dirty="0" smtClean="0">
              <a:solidFill>
                <a:srgbClr val="FFFFFF"/>
              </a:solidFill>
            </a:endParaRPr>
          </a:p>
        </p:txBody>
      </p:sp>
      <p:pic>
        <p:nvPicPr>
          <p:cNvPr id="27" name="Picture 3" descr="C:\Documents and Settings\yanze.zhu\Application Data\Tencent\Users\69883369\QQ\WinTemp\RichOle\4(_B9SVLD[YTQ_4RP$5IG]Y.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12360" y="3284986"/>
            <a:ext cx="1152128" cy="792088"/>
          </a:xfrm>
          <a:prstGeom prst="rect">
            <a:avLst/>
          </a:prstGeom>
          <a:noFill/>
          <a:ln w="9525">
            <a:noFill/>
            <a:miter lim="800000"/>
            <a:headEnd/>
            <a:tailEnd/>
          </a:ln>
        </p:spPr>
      </p:pic>
      <p:sp>
        <p:nvSpPr>
          <p:cNvPr id="11" name="Rectangle 44"/>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12" name="Rectangle 50"/>
          <p:cNvSpPr/>
          <p:nvPr/>
        </p:nvSpPr>
        <p:spPr>
          <a:xfrm>
            <a:off x="2627784" y="303620"/>
            <a:ext cx="6336704" cy="584775"/>
          </a:xfrm>
          <a:prstGeom prst="rect">
            <a:avLst/>
          </a:prstGeom>
        </p:spPr>
        <p:txBody>
          <a:bodyPr wrap="square">
            <a:spAutoFit/>
          </a:bodyPr>
          <a:lstStyle/>
          <a:p>
            <a:r>
              <a:rPr lang="ru-RU" altLang="zh-TW" sz="3200" dirty="0" smtClean="0">
                <a:solidFill>
                  <a:srgbClr val="143A87"/>
                </a:solidFill>
                <a:ea typeface="微軟正黑體" pitchFamily="34" charset="-120"/>
                <a:cs typeface="Abadi MT Condensed Extra Bold"/>
              </a:rPr>
              <a:t>Интеграция с </a:t>
            </a:r>
            <a:r>
              <a:rPr lang="en-US" altLang="zh-TW" sz="3200" dirty="0" smtClean="0">
                <a:solidFill>
                  <a:srgbClr val="143A87"/>
                </a:solidFill>
                <a:ea typeface="微軟正黑體" pitchFamily="34" charset="-120"/>
                <a:cs typeface="Abadi MT Condensed Extra Bold"/>
              </a:rPr>
              <a:t>Google Maps</a:t>
            </a:r>
            <a:endParaRPr lang="en-US" sz="3200" spc="200" dirty="0">
              <a:solidFill>
                <a:srgbClr val="143A87"/>
              </a:solidFill>
              <a:ea typeface="微軟正黑體" pitchFamily="34" charset="-120"/>
            </a:endParaRPr>
          </a:p>
        </p:txBody>
      </p:sp>
      <p:grpSp>
        <p:nvGrpSpPr>
          <p:cNvPr id="3" name="Группа 2"/>
          <p:cNvGrpSpPr/>
          <p:nvPr/>
        </p:nvGrpSpPr>
        <p:grpSpPr>
          <a:xfrm>
            <a:off x="360000" y="0"/>
            <a:ext cx="2016224" cy="1049434"/>
            <a:chOff x="360000" y="0"/>
            <a:chExt cx="2016224" cy="1049434"/>
          </a:xfrm>
        </p:grpSpPr>
        <p:sp>
          <p:nvSpPr>
            <p:cNvPr id="13" name="Rectangle 53"/>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ectangle 55"/>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5" name="Picture 39" descr="logo.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4113" y="116632"/>
              <a:ext cx="1907998" cy="806131"/>
            </a:xfrm>
            <a:prstGeom prst="rect">
              <a:avLst/>
            </a:prstGeom>
          </p:spPr>
        </p:pic>
      </p:grpSp>
      <p:pic>
        <p:nvPicPr>
          <p:cNvPr id="16" name="圖片 15" descr="GM.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6999" y="3861048"/>
            <a:ext cx="3774197" cy="2376263"/>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Picture 8" descr="http://www.mrpt.org/sites/default/files/images/IP-cam.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96336" y="4797152"/>
            <a:ext cx="889453" cy="806396"/>
          </a:xfrm>
          <a:prstGeom prst="rect">
            <a:avLst/>
          </a:prstGeom>
          <a:noFill/>
        </p:spPr>
      </p:pic>
      <p:sp>
        <p:nvSpPr>
          <p:cNvPr id="58" name="Rectangle 25"/>
          <p:cNvSpPr/>
          <p:nvPr/>
        </p:nvSpPr>
        <p:spPr bwMode="auto">
          <a:xfrm>
            <a:off x="1835696" y="1412776"/>
            <a:ext cx="1872208" cy="1440160"/>
          </a:xfrm>
          <a:prstGeom prst="rect">
            <a:avLst/>
          </a:prstGeom>
          <a:noFill/>
          <a:ln w="19050" cap="flat" cmpd="sng" algn="ctr">
            <a:solidFill>
              <a:schemeClr val="tx1">
                <a:lumMod val="5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1800" b="0" i="0" u="none" strike="noStrike" cap="none" normalizeH="0" baseline="0" dirty="0" smtClean="0">
              <a:ln>
                <a:noFill/>
              </a:ln>
              <a:solidFill>
                <a:schemeClr val="tx1"/>
              </a:solidFill>
              <a:effectLst/>
              <a:ea typeface="新細明體" pitchFamily="18" charset="-120"/>
            </a:endParaRPr>
          </a:p>
        </p:txBody>
      </p:sp>
      <p:pic>
        <p:nvPicPr>
          <p:cNvPr id="64" name="Picture 8" descr="http://www.mrpt.org/sites/default/files/images/IP-cam.jp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48264" y="4797152"/>
            <a:ext cx="889453" cy="806396"/>
          </a:xfrm>
          <a:prstGeom prst="rect">
            <a:avLst/>
          </a:prstGeom>
          <a:noFill/>
        </p:spPr>
      </p:pic>
      <p:sp>
        <p:nvSpPr>
          <p:cNvPr id="138" name="Rounded Rectangle 137"/>
          <p:cNvSpPr/>
          <p:nvPr/>
        </p:nvSpPr>
        <p:spPr>
          <a:xfrm>
            <a:off x="101598" y="3264287"/>
            <a:ext cx="8948057" cy="444137"/>
          </a:xfrm>
          <a:prstGeom prst="roundRect">
            <a:avLst/>
          </a:prstGeom>
          <a:solidFill>
            <a:srgbClr val="99CCFF"/>
          </a:solidFill>
          <a:ln>
            <a:solidFill>
              <a:schemeClr val="tx2">
                <a:lumMod val="20000"/>
                <a:lumOff val="8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en-US" dirty="0">
              <a:solidFill>
                <a:srgbClr val="000000"/>
              </a:solidFill>
              <a:ea typeface="微軟正黑體" pitchFamily="34" charset="-120"/>
            </a:endParaRPr>
          </a:p>
        </p:txBody>
      </p:sp>
      <p:sp>
        <p:nvSpPr>
          <p:cNvPr id="83" name="Line 10"/>
          <p:cNvSpPr>
            <a:spLocks noChangeShapeType="1"/>
          </p:cNvSpPr>
          <p:nvPr/>
        </p:nvSpPr>
        <p:spPr bwMode="auto">
          <a:xfrm>
            <a:off x="4283968" y="2996952"/>
            <a:ext cx="0" cy="977900"/>
          </a:xfrm>
          <a:prstGeom prst="line">
            <a:avLst/>
          </a:prstGeom>
          <a:noFill/>
          <a:ln w="12700">
            <a:solidFill>
              <a:schemeClr val="bg2"/>
            </a:solidFill>
            <a:round/>
            <a:headEnd/>
            <a:tailEnd/>
          </a:ln>
        </p:spPr>
        <p:txBody>
          <a:bodyPr wrap="none" anchor="ctr"/>
          <a:lstStyle/>
          <a:p>
            <a:pPr algn="r" fontAlgn="base">
              <a:spcBef>
                <a:spcPct val="0"/>
              </a:spcBef>
              <a:spcAft>
                <a:spcPct val="0"/>
              </a:spcAft>
            </a:pPr>
            <a:endParaRPr kumimoji="1" lang="en-US" dirty="0">
              <a:solidFill>
                <a:srgbClr val="000000"/>
              </a:solidFill>
              <a:ea typeface="微軟正黑體" pitchFamily="34" charset="-120"/>
            </a:endParaRPr>
          </a:p>
        </p:txBody>
      </p:sp>
      <p:pic>
        <p:nvPicPr>
          <p:cNvPr id="39" name="Picture 38" descr="TPC-1750H_1_S20120903164855.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7630" y="4679386"/>
            <a:ext cx="836013" cy="836013"/>
          </a:xfrm>
          <a:prstGeom prst="rect">
            <a:avLst/>
          </a:prstGeom>
        </p:spPr>
      </p:pic>
      <p:pic>
        <p:nvPicPr>
          <p:cNvPr id="40" name="Picture 39" descr="UNO-2059GL_S20101123113154.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2600" y="4569657"/>
            <a:ext cx="981456" cy="981456"/>
          </a:xfrm>
          <a:prstGeom prst="rect">
            <a:avLst/>
          </a:prstGeom>
        </p:spPr>
      </p:pic>
      <p:pic>
        <p:nvPicPr>
          <p:cNvPr id="123" name="Picture 122" descr="TPC-1261H-front_B.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611560" y="1539808"/>
            <a:ext cx="1512168" cy="1241120"/>
          </a:xfrm>
          <a:prstGeom prst="rect">
            <a:avLst/>
          </a:prstGeom>
        </p:spPr>
      </p:pic>
      <p:sp>
        <p:nvSpPr>
          <p:cNvPr id="45" name="TextBox 44"/>
          <p:cNvSpPr txBox="1"/>
          <p:nvPr/>
        </p:nvSpPr>
        <p:spPr>
          <a:xfrm>
            <a:off x="3899625" y="4166016"/>
            <a:ext cx="918753" cy="369332"/>
          </a:xfrm>
          <a:prstGeom prst="rect">
            <a:avLst/>
          </a:prstGeom>
          <a:noFill/>
        </p:spPr>
        <p:txBody>
          <a:bodyPr wrap="square" rtlCol="0">
            <a:spAutoFit/>
          </a:bodyPr>
          <a:lstStyle/>
          <a:p>
            <a:pPr algn="ctr" fontAlgn="base">
              <a:spcBef>
                <a:spcPct val="0"/>
              </a:spcBef>
              <a:spcAft>
                <a:spcPct val="0"/>
              </a:spcAft>
            </a:pPr>
            <a:r>
              <a:rPr kumimoji="1" lang="ru-RU" dirty="0" smtClean="0">
                <a:solidFill>
                  <a:srgbClr val="000000"/>
                </a:solidFill>
                <a:ea typeface="微軟正黑體" pitchFamily="34" charset="-120"/>
              </a:rPr>
              <a:t>Свитч</a:t>
            </a:r>
            <a:endParaRPr kumimoji="1" lang="en-US" dirty="0">
              <a:solidFill>
                <a:srgbClr val="000000"/>
              </a:solidFill>
              <a:ea typeface="微軟正黑體" pitchFamily="34" charset="-120"/>
            </a:endParaRPr>
          </a:p>
        </p:txBody>
      </p:sp>
      <p:sp>
        <p:nvSpPr>
          <p:cNvPr id="46" name="TextBox 45"/>
          <p:cNvSpPr txBox="1"/>
          <p:nvPr/>
        </p:nvSpPr>
        <p:spPr>
          <a:xfrm>
            <a:off x="1167472" y="5337319"/>
            <a:ext cx="1471747" cy="523220"/>
          </a:xfrm>
          <a:prstGeom prst="rect">
            <a:avLst/>
          </a:prstGeom>
          <a:noFill/>
        </p:spPr>
        <p:txBody>
          <a:bodyPr wrap="square" rtlCol="0">
            <a:spAutoFit/>
          </a:bodyPr>
          <a:lstStyle/>
          <a:p>
            <a:pPr algn="ctr"/>
            <a:r>
              <a:rPr lang="ru-RU" altLang="zh-CN" sz="1400" dirty="0" smtClean="0">
                <a:solidFill>
                  <a:schemeClr val="bg2"/>
                </a:solidFill>
              </a:rPr>
              <a:t>Встраиваемый</a:t>
            </a:r>
            <a:br>
              <a:rPr lang="ru-RU" altLang="zh-CN" sz="1400" dirty="0" smtClean="0">
                <a:solidFill>
                  <a:schemeClr val="bg2"/>
                </a:solidFill>
              </a:rPr>
            </a:br>
            <a:r>
              <a:rPr lang="ru-RU" altLang="zh-CN" sz="1400" dirty="0" smtClean="0">
                <a:solidFill>
                  <a:schemeClr val="bg2"/>
                </a:solidFill>
              </a:rPr>
              <a:t>компьютер</a:t>
            </a:r>
            <a:endParaRPr lang="en-US" altLang="zh-TW" sz="1400" dirty="0">
              <a:solidFill>
                <a:schemeClr val="bg2"/>
              </a:solidFill>
            </a:endParaRPr>
          </a:p>
        </p:txBody>
      </p:sp>
      <p:sp>
        <p:nvSpPr>
          <p:cNvPr id="48" name="TextBox 47"/>
          <p:cNvSpPr txBox="1"/>
          <p:nvPr/>
        </p:nvSpPr>
        <p:spPr>
          <a:xfrm>
            <a:off x="454297" y="5385215"/>
            <a:ext cx="705394" cy="378823"/>
          </a:xfrm>
          <a:prstGeom prst="rect">
            <a:avLst/>
          </a:prstGeom>
          <a:noFill/>
        </p:spPr>
        <p:txBody>
          <a:bodyPr wrap="square" rtlCol="0">
            <a:spAutoFit/>
          </a:bodyPr>
          <a:lstStyle/>
          <a:p>
            <a:pPr algn="r" fontAlgn="base">
              <a:spcBef>
                <a:spcPct val="0"/>
              </a:spcBef>
              <a:spcAft>
                <a:spcPct val="0"/>
              </a:spcAft>
            </a:pPr>
            <a:r>
              <a:rPr kumimoji="1" lang="en-US" dirty="0" smtClean="0">
                <a:solidFill>
                  <a:srgbClr val="000000"/>
                </a:solidFill>
                <a:ea typeface="微軟正黑體" pitchFamily="34" charset="-120"/>
              </a:rPr>
              <a:t>TPC</a:t>
            </a:r>
            <a:endParaRPr kumimoji="1" lang="en-US" dirty="0">
              <a:solidFill>
                <a:srgbClr val="000000"/>
              </a:solidFill>
              <a:ea typeface="微軟正黑體" pitchFamily="34" charset="-120"/>
            </a:endParaRPr>
          </a:p>
        </p:txBody>
      </p:sp>
      <p:sp>
        <p:nvSpPr>
          <p:cNvPr id="96" name="Line 3"/>
          <p:cNvSpPr>
            <a:spLocks noChangeShapeType="1"/>
          </p:cNvSpPr>
          <p:nvPr/>
        </p:nvSpPr>
        <p:spPr bwMode="auto">
          <a:xfrm>
            <a:off x="101598" y="3791546"/>
            <a:ext cx="9042402" cy="20393"/>
          </a:xfrm>
          <a:prstGeom prst="line">
            <a:avLst/>
          </a:prstGeom>
          <a:noFill/>
          <a:ln w="50800">
            <a:solidFill>
              <a:schemeClr val="bg2"/>
            </a:solidFill>
            <a:round/>
            <a:headEnd/>
            <a:tailEnd type="triangle" w="med" len="med"/>
          </a:ln>
        </p:spPr>
        <p:txBody>
          <a:bodyPr wrap="none" anchor="ctr"/>
          <a:lstStyle/>
          <a:p>
            <a:pPr algn="r" fontAlgn="base">
              <a:spcBef>
                <a:spcPct val="0"/>
              </a:spcBef>
              <a:spcAft>
                <a:spcPct val="0"/>
              </a:spcAft>
            </a:pPr>
            <a:endParaRPr kumimoji="1" lang="en-US" dirty="0">
              <a:solidFill>
                <a:srgbClr val="000000"/>
              </a:solidFill>
              <a:ea typeface="微軟正黑體" pitchFamily="34" charset="-120"/>
            </a:endParaRPr>
          </a:p>
        </p:txBody>
      </p:sp>
      <p:sp>
        <p:nvSpPr>
          <p:cNvPr id="103" name="Line 10"/>
          <p:cNvSpPr>
            <a:spLocks noChangeShapeType="1"/>
          </p:cNvSpPr>
          <p:nvPr/>
        </p:nvSpPr>
        <p:spPr bwMode="auto">
          <a:xfrm flipH="1" flipV="1">
            <a:off x="4307835" y="4536128"/>
            <a:ext cx="26128" cy="1123408"/>
          </a:xfrm>
          <a:prstGeom prst="line">
            <a:avLst/>
          </a:prstGeom>
          <a:noFill/>
          <a:ln w="12700">
            <a:solidFill>
              <a:schemeClr val="bg2"/>
            </a:solidFill>
            <a:round/>
            <a:headEnd/>
            <a:tailEnd/>
          </a:ln>
        </p:spPr>
        <p:txBody>
          <a:bodyPr wrap="none" anchor="ctr"/>
          <a:lstStyle/>
          <a:p>
            <a:pPr algn="r" fontAlgn="base">
              <a:spcBef>
                <a:spcPct val="0"/>
              </a:spcBef>
              <a:spcAft>
                <a:spcPct val="0"/>
              </a:spcAft>
            </a:pPr>
            <a:endParaRPr kumimoji="1" lang="en-US" dirty="0">
              <a:solidFill>
                <a:srgbClr val="000000"/>
              </a:solidFill>
              <a:ea typeface="微軟正黑體" pitchFamily="34" charset="-120"/>
            </a:endParaRPr>
          </a:p>
        </p:txBody>
      </p:sp>
      <p:sp>
        <p:nvSpPr>
          <p:cNvPr id="104" name="Line 11"/>
          <p:cNvSpPr>
            <a:spLocks noChangeShapeType="1"/>
          </p:cNvSpPr>
          <p:nvPr/>
        </p:nvSpPr>
        <p:spPr bwMode="auto">
          <a:xfrm flipH="1" flipV="1">
            <a:off x="5951085" y="3787420"/>
            <a:ext cx="13065" cy="200070"/>
          </a:xfrm>
          <a:prstGeom prst="line">
            <a:avLst/>
          </a:prstGeom>
          <a:noFill/>
          <a:ln w="12700">
            <a:solidFill>
              <a:schemeClr val="bg2"/>
            </a:solidFill>
            <a:round/>
            <a:headEnd/>
            <a:tailEnd/>
          </a:ln>
        </p:spPr>
        <p:txBody>
          <a:bodyPr wrap="none" anchor="ctr"/>
          <a:lstStyle/>
          <a:p>
            <a:pPr algn="r" fontAlgn="base">
              <a:spcBef>
                <a:spcPct val="0"/>
              </a:spcBef>
              <a:spcAft>
                <a:spcPct val="0"/>
              </a:spcAft>
            </a:pPr>
            <a:endParaRPr kumimoji="1" lang="en-US" dirty="0">
              <a:solidFill>
                <a:srgbClr val="000000"/>
              </a:solidFill>
              <a:ea typeface="微軟正黑體" pitchFamily="34" charset="-120"/>
            </a:endParaRPr>
          </a:p>
        </p:txBody>
      </p:sp>
      <p:pic>
        <p:nvPicPr>
          <p:cNvPr id="41" name="Picture 40" descr="sub_Serial_device_server.jpg"/>
          <p:cNvPicPr>
            <a:picLocks noChangeAspect="1"/>
          </p:cNvPicPr>
          <p:nvPr/>
        </p:nvPicPr>
        <p:blipFill>
          <a:blip r:embed="rId7" cstate="print">
            <a:clrChange>
              <a:clrFrom>
                <a:srgbClr val="C4D6DA"/>
              </a:clrFrom>
              <a:clrTo>
                <a:srgbClr val="C4D6DA">
                  <a:alpha val="0"/>
                </a:srgbClr>
              </a:clrTo>
            </a:clrChange>
            <a:extLst>
              <a:ext uri="{28A0092B-C50C-407E-A947-70E740481C1C}">
                <a14:useLocalDpi xmlns:a14="http://schemas.microsoft.com/office/drawing/2010/main" val="0"/>
              </a:ext>
            </a:extLst>
          </a:blip>
          <a:srcRect/>
          <a:stretch>
            <a:fillRect/>
          </a:stretch>
        </p:blipFill>
        <p:spPr>
          <a:xfrm>
            <a:off x="3917156" y="3464974"/>
            <a:ext cx="870868" cy="775788"/>
          </a:xfrm>
          <a:prstGeom prst="rect">
            <a:avLst/>
          </a:prstGeom>
        </p:spPr>
      </p:pic>
      <p:sp>
        <p:nvSpPr>
          <p:cNvPr id="108" name="Line 10"/>
          <p:cNvSpPr>
            <a:spLocks noChangeShapeType="1"/>
          </p:cNvSpPr>
          <p:nvPr/>
        </p:nvSpPr>
        <p:spPr bwMode="auto">
          <a:xfrm>
            <a:off x="722084" y="3769639"/>
            <a:ext cx="0" cy="977900"/>
          </a:xfrm>
          <a:prstGeom prst="line">
            <a:avLst/>
          </a:prstGeom>
          <a:noFill/>
          <a:ln w="12700">
            <a:solidFill>
              <a:schemeClr val="bg2"/>
            </a:solidFill>
            <a:round/>
            <a:headEnd/>
            <a:tailEnd/>
          </a:ln>
        </p:spPr>
        <p:txBody>
          <a:bodyPr wrap="none" anchor="ctr"/>
          <a:lstStyle/>
          <a:p>
            <a:pPr algn="r" fontAlgn="base">
              <a:spcBef>
                <a:spcPct val="0"/>
              </a:spcBef>
              <a:spcAft>
                <a:spcPct val="0"/>
              </a:spcAft>
            </a:pPr>
            <a:endParaRPr kumimoji="1" lang="en-US" dirty="0">
              <a:solidFill>
                <a:srgbClr val="000000"/>
              </a:solidFill>
              <a:ea typeface="微軟正黑體" pitchFamily="34" charset="-120"/>
            </a:endParaRPr>
          </a:p>
        </p:txBody>
      </p:sp>
      <p:sp>
        <p:nvSpPr>
          <p:cNvPr id="109" name="Line 10"/>
          <p:cNvSpPr>
            <a:spLocks noChangeShapeType="1"/>
          </p:cNvSpPr>
          <p:nvPr/>
        </p:nvSpPr>
        <p:spPr bwMode="auto">
          <a:xfrm>
            <a:off x="1858552" y="3808828"/>
            <a:ext cx="0" cy="977900"/>
          </a:xfrm>
          <a:prstGeom prst="line">
            <a:avLst/>
          </a:prstGeom>
          <a:noFill/>
          <a:ln w="12700">
            <a:solidFill>
              <a:schemeClr val="bg2"/>
            </a:solidFill>
            <a:round/>
            <a:headEnd/>
            <a:tailEnd/>
          </a:ln>
        </p:spPr>
        <p:txBody>
          <a:bodyPr wrap="none" anchor="ctr"/>
          <a:lstStyle/>
          <a:p>
            <a:pPr algn="r" fontAlgn="base">
              <a:spcBef>
                <a:spcPct val="0"/>
              </a:spcBef>
              <a:spcAft>
                <a:spcPct val="0"/>
              </a:spcAft>
            </a:pPr>
            <a:endParaRPr kumimoji="1" lang="en-US" dirty="0">
              <a:solidFill>
                <a:srgbClr val="000000"/>
              </a:solidFill>
              <a:ea typeface="微軟正黑體" pitchFamily="34" charset="-120"/>
            </a:endParaRPr>
          </a:p>
        </p:txBody>
      </p:sp>
      <p:pic>
        <p:nvPicPr>
          <p:cNvPr id="628739" name="Picture 3" descr="http://www.spook-tech.com/images/products/DVR_IMAG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92080" y="4344709"/>
            <a:ext cx="1310085" cy="636813"/>
          </a:xfrm>
          <a:prstGeom prst="rect">
            <a:avLst/>
          </a:prstGeom>
          <a:noFill/>
        </p:spPr>
      </p:pic>
      <p:sp>
        <p:nvSpPr>
          <p:cNvPr id="110" name="TextBox 109"/>
          <p:cNvSpPr txBox="1"/>
          <p:nvPr/>
        </p:nvSpPr>
        <p:spPr>
          <a:xfrm>
            <a:off x="5508104" y="3984669"/>
            <a:ext cx="705394" cy="378823"/>
          </a:xfrm>
          <a:prstGeom prst="rect">
            <a:avLst/>
          </a:prstGeom>
          <a:noFill/>
        </p:spPr>
        <p:txBody>
          <a:bodyPr wrap="square" rtlCol="0">
            <a:spAutoFit/>
          </a:bodyPr>
          <a:lstStyle/>
          <a:p>
            <a:pPr algn="r" fontAlgn="base">
              <a:spcBef>
                <a:spcPct val="0"/>
              </a:spcBef>
              <a:spcAft>
                <a:spcPct val="0"/>
              </a:spcAft>
            </a:pPr>
            <a:r>
              <a:rPr kumimoji="1" lang="en-US" altLang="zh-CN" dirty="0" smtClean="0">
                <a:solidFill>
                  <a:srgbClr val="000000"/>
                </a:solidFill>
                <a:ea typeface="微軟正黑體" pitchFamily="34" charset="-120"/>
              </a:rPr>
              <a:t>DVR</a:t>
            </a:r>
            <a:endParaRPr kumimoji="1" lang="en-US" dirty="0">
              <a:solidFill>
                <a:srgbClr val="000000"/>
              </a:solidFill>
              <a:ea typeface="微軟正黑體" pitchFamily="34" charset="-120"/>
            </a:endParaRPr>
          </a:p>
        </p:txBody>
      </p:sp>
      <p:sp>
        <p:nvSpPr>
          <p:cNvPr id="112" name="TextBox 111"/>
          <p:cNvSpPr txBox="1"/>
          <p:nvPr/>
        </p:nvSpPr>
        <p:spPr>
          <a:xfrm>
            <a:off x="870076" y="3327305"/>
            <a:ext cx="2837828" cy="369332"/>
          </a:xfrm>
          <a:prstGeom prst="rect">
            <a:avLst/>
          </a:prstGeom>
          <a:noFill/>
        </p:spPr>
        <p:txBody>
          <a:bodyPr wrap="none" rtlCol="0">
            <a:spAutoFit/>
          </a:bodyPr>
          <a:lstStyle/>
          <a:p>
            <a:pPr algn="r" fontAlgn="base">
              <a:spcBef>
                <a:spcPct val="0"/>
              </a:spcBef>
              <a:spcAft>
                <a:spcPct val="0"/>
              </a:spcAft>
            </a:pPr>
            <a:r>
              <a:rPr kumimoji="1" lang="ru-RU" altLang="zh-CN" b="1" dirty="0" smtClean="0">
                <a:solidFill>
                  <a:srgbClr val="000000"/>
                </a:solidFill>
                <a:ea typeface="微軟正黑體" pitchFamily="34" charset="-120"/>
              </a:rPr>
              <a:t>Драйвер </a:t>
            </a:r>
            <a:r>
              <a:rPr kumimoji="1" lang="en-US" altLang="zh-CN" b="1" dirty="0" err="1" smtClean="0">
                <a:solidFill>
                  <a:srgbClr val="000000"/>
                </a:solidFill>
                <a:ea typeface="微軟正黑體" pitchFamily="34" charset="-120"/>
              </a:rPr>
              <a:t>DiagAnywhere</a:t>
            </a:r>
            <a:endParaRPr kumimoji="1" lang="en-US" b="1" dirty="0">
              <a:solidFill>
                <a:srgbClr val="000000"/>
              </a:solidFill>
              <a:ea typeface="微軟正黑體" pitchFamily="34" charset="-120"/>
            </a:endParaRPr>
          </a:p>
        </p:txBody>
      </p:sp>
      <p:pic>
        <p:nvPicPr>
          <p:cNvPr id="628742" name="Picture 6" descr="http://elitesecurityservicesltd.com/elite_files/High_speed_dome_camera.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004048" y="5530629"/>
            <a:ext cx="470264" cy="470264"/>
          </a:xfrm>
          <a:prstGeom prst="rect">
            <a:avLst/>
          </a:prstGeom>
          <a:noFill/>
        </p:spPr>
      </p:pic>
      <p:pic>
        <p:nvPicPr>
          <p:cNvPr id="113" name="Picture 6" descr="http://elitesecurityservicesltd.com/elite_files/High_speed_dome_camera.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72200" y="5530629"/>
            <a:ext cx="470264" cy="470264"/>
          </a:xfrm>
          <a:prstGeom prst="rect">
            <a:avLst/>
          </a:prstGeom>
          <a:noFill/>
        </p:spPr>
      </p:pic>
      <p:pic>
        <p:nvPicPr>
          <p:cNvPr id="114" name="Picture 6" descr="http://elitesecurityservicesltd.com/elite_files/High_speed_dome_camera.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724128" y="5530629"/>
            <a:ext cx="470264" cy="470264"/>
          </a:xfrm>
          <a:prstGeom prst="rect">
            <a:avLst/>
          </a:prstGeom>
          <a:noFill/>
        </p:spPr>
      </p:pic>
      <p:sp>
        <p:nvSpPr>
          <p:cNvPr id="119" name="TextBox 118"/>
          <p:cNvSpPr txBox="1"/>
          <p:nvPr/>
        </p:nvSpPr>
        <p:spPr>
          <a:xfrm>
            <a:off x="6237028" y="3301689"/>
            <a:ext cx="1539844" cy="369332"/>
          </a:xfrm>
          <a:prstGeom prst="rect">
            <a:avLst/>
          </a:prstGeom>
          <a:noFill/>
        </p:spPr>
        <p:txBody>
          <a:bodyPr wrap="none" rtlCol="0">
            <a:spAutoFit/>
          </a:bodyPr>
          <a:lstStyle/>
          <a:p>
            <a:pPr algn="r" fontAlgn="base">
              <a:spcBef>
                <a:spcPct val="0"/>
              </a:spcBef>
              <a:spcAft>
                <a:spcPct val="0"/>
              </a:spcAft>
            </a:pPr>
            <a:r>
              <a:rPr kumimoji="1" lang="en-US" altLang="zh-CN" b="1" dirty="0" smtClean="0">
                <a:solidFill>
                  <a:srgbClr val="000000"/>
                </a:solidFill>
                <a:ea typeface="微軟正黑體" pitchFamily="34" charset="-120"/>
              </a:rPr>
              <a:t>SNMP / Ping</a:t>
            </a:r>
            <a:endParaRPr kumimoji="1" lang="en-US" b="1" dirty="0">
              <a:solidFill>
                <a:srgbClr val="000000"/>
              </a:solidFill>
              <a:ea typeface="微軟正黑體" pitchFamily="34" charset="-120"/>
            </a:endParaRPr>
          </a:p>
        </p:txBody>
      </p:sp>
      <p:sp>
        <p:nvSpPr>
          <p:cNvPr id="121" name="Line 10"/>
          <p:cNvSpPr>
            <a:spLocks noChangeShapeType="1"/>
          </p:cNvSpPr>
          <p:nvPr/>
        </p:nvSpPr>
        <p:spPr bwMode="auto">
          <a:xfrm>
            <a:off x="3119118" y="3817536"/>
            <a:ext cx="0" cy="977900"/>
          </a:xfrm>
          <a:prstGeom prst="line">
            <a:avLst/>
          </a:prstGeom>
          <a:noFill/>
          <a:ln w="12700">
            <a:solidFill>
              <a:schemeClr val="bg2"/>
            </a:solidFill>
            <a:round/>
            <a:headEnd/>
            <a:tailEnd/>
          </a:ln>
        </p:spPr>
        <p:txBody>
          <a:bodyPr wrap="none" anchor="ctr"/>
          <a:lstStyle/>
          <a:p>
            <a:pPr algn="r" fontAlgn="base">
              <a:spcBef>
                <a:spcPct val="0"/>
              </a:spcBef>
              <a:spcAft>
                <a:spcPct val="0"/>
              </a:spcAft>
            </a:pPr>
            <a:endParaRPr kumimoji="1" lang="en-US">
              <a:solidFill>
                <a:srgbClr val="000000"/>
              </a:solidFill>
              <a:ea typeface="微軟正黑體" pitchFamily="34" charset="-120"/>
            </a:endParaRPr>
          </a:p>
        </p:txBody>
      </p:sp>
      <p:sp>
        <p:nvSpPr>
          <p:cNvPr id="122" name="TextBox 121"/>
          <p:cNvSpPr txBox="1"/>
          <p:nvPr/>
        </p:nvSpPr>
        <p:spPr>
          <a:xfrm>
            <a:off x="2485034" y="5254587"/>
            <a:ext cx="1199213" cy="307777"/>
          </a:xfrm>
          <a:prstGeom prst="rect">
            <a:avLst/>
          </a:prstGeom>
          <a:noFill/>
        </p:spPr>
        <p:txBody>
          <a:bodyPr wrap="square" rtlCol="0">
            <a:spAutoFit/>
          </a:bodyPr>
          <a:lstStyle/>
          <a:p>
            <a:pPr algn="ctr" fontAlgn="base">
              <a:spcBef>
                <a:spcPct val="0"/>
              </a:spcBef>
              <a:spcAft>
                <a:spcPct val="0"/>
              </a:spcAft>
            </a:pPr>
            <a:r>
              <a:rPr kumimoji="1" lang="ru-RU" altLang="zh-TW" sz="1400" dirty="0" smtClean="0">
                <a:solidFill>
                  <a:srgbClr val="000000"/>
                </a:solidFill>
                <a:ea typeface="微軟正黑體" pitchFamily="34" charset="-120"/>
              </a:rPr>
              <a:t>Контроллер</a:t>
            </a:r>
            <a:endParaRPr kumimoji="1" lang="en-US" sz="1400" dirty="0">
              <a:solidFill>
                <a:srgbClr val="000000"/>
              </a:solidFill>
              <a:ea typeface="微軟正黑體" pitchFamily="34" charset="-120"/>
            </a:endParaRPr>
          </a:p>
        </p:txBody>
      </p:sp>
      <p:pic>
        <p:nvPicPr>
          <p:cNvPr id="628747" name="Picture 11" descr="http://downloadt.advantech.com/download/downloadlit.aspx?LIT_ID=1-22RWD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52913" y="4640633"/>
            <a:ext cx="1332411" cy="678935"/>
          </a:xfrm>
          <a:prstGeom prst="rect">
            <a:avLst/>
          </a:prstGeom>
          <a:noFill/>
        </p:spPr>
      </p:pic>
      <p:pic>
        <p:nvPicPr>
          <p:cNvPr id="126" name="Picture 125" descr="Sub_APAX5000(PAC).jp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876473" y="4813209"/>
            <a:ext cx="1016000" cy="1016000"/>
          </a:xfrm>
          <a:prstGeom prst="rect">
            <a:avLst/>
          </a:prstGeom>
          <a:effectLst>
            <a:outerShdw blurRad="50800" dist="50800" dir="5400000" algn="ctr" rotWithShape="0">
              <a:schemeClr val="bg1"/>
            </a:outerShdw>
          </a:effectLst>
        </p:spPr>
      </p:pic>
      <p:sp>
        <p:nvSpPr>
          <p:cNvPr id="127" name="TextBox 126"/>
          <p:cNvSpPr txBox="1"/>
          <p:nvPr/>
        </p:nvSpPr>
        <p:spPr>
          <a:xfrm>
            <a:off x="4057155" y="5795972"/>
            <a:ext cx="633507" cy="369332"/>
          </a:xfrm>
          <a:prstGeom prst="rect">
            <a:avLst/>
          </a:prstGeom>
          <a:noFill/>
        </p:spPr>
        <p:txBody>
          <a:bodyPr wrap="none" rtlCol="0">
            <a:spAutoFit/>
          </a:bodyPr>
          <a:lstStyle/>
          <a:p>
            <a:pPr algn="r" fontAlgn="base">
              <a:spcBef>
                <a:spcPct val="0"/>
              </a:spcBef>
              <a:spcAft>
                <a:spcPct val="0"/>
              </a:spcAft>
            </a:pPr>
            <a:r>
              <a:rPr kumimoji="1" lang="en-US" altLang="zh-CN" dirty="0" smtClean="0">
                <a:solidFill>
                  <a:srgbClr val="000000"/>
                </a:solidFill>
                <a:ea typeface="微軟正黑體" pitchFamily="34" charset="-120"/>
              </a:rPr>
              <a:t>PLC</a:t>
            </a:r>
            <a:endParaRPr kumimoji="1" lang="en-US" dirty="0">
              <a:solidFill>
                <a:srgbClr val="000000"/>
              </a:solidFill>
              <a:ea typeface="微軟正黑體" pitchFamily="34" charset="-120"/>
            </a:endParaRPr>
          </a:p>
        </p:txBody>
      </p:sp>
      <p:sp>
        <p:nvSpPr>
          <p:cNvPr id="128" name="Right Arrow 127"/>
          <p:cNvSpPr/>
          <p:nvPr/>
        </p:nvSpPr>
        <p:spPr>
          <a:xfrm>
            <a:off x="3851920" y="1968445"/>
            <a:ext cx="1656184" cy="360040"/>
          </a:xfrm>
          <a:prstGeom prst="rightArrow">
            <a:avLst/>
          </a:prstGeom>
          <a:solidFill>
            <a:schemeClr val="tx2">
              <a:lumMod val="20000"/>
              <a:lumOff val="80000"/>
            </a:schemeClr>
          </a:solidFill>
          <a:ln>
            <a:solidFill>
              <a:schemeClr val="tx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en-US">
              <a:solidFill>
                <a:srgbClr val="000000"/>
              </a:solidFill>
              <a:ea typeface="微軟正黑體" pitchFamily="34" charset="-120"/>
            </a:endParaRPr>
          </a:p>
        </p:txBody>
      </p:sp>
      <p:sp>
        <p:nvSpPr>
          <p:cNvPr id="117" name="TextBox 116"/>
          <p:cNvSpPr txBox="1"/>
          <p:nvPr/>
        </p:nvSpPr>
        <p:spPr>
          <a:xfrm>
            <a:off x="7910427" y="3984669"/>
            <a:ext cx="910045" cy="523220"/>
          </a:xfrm>
          <a:prstGeom prst="rect">
            <a:avLst/>
          </a:prstGeom>
          <a:noFill/>
        </p:spPr>
        <p:txBody>
          <a:bodyPr wrap="square" rtlCol="0">
            <a:spAutoFit/>
          </a:bodyPr>
          <a:lstStyle/>
          <a:p>
            <a:pPr algn="ctr"/>
            <a:r>
              <a:rPr lang="en-US" altLang="zh-CN" sz="1400" dirty="0" smtClean="0">
                <a:solidFill>
                  <a:schemeClr val="bg2"/>
                </a:solidFill>
              </a:rPr>
              <a:t>IP </a:t>
            </a:r>
            <a:r>
              <a:rPr lang="ru-RU" altLang="zh-CN" sz="1400" dirty="0" smtClean="0">
                <a:solidFill>
                  <a:schemeClr val="bg2"/>
                </a:solidFill>
              </a:rPr>
              <a:t>камера</a:t>
            </a:r>
            <a:endParaRPr lang="en-US" altLang="zh-TW" sz="1400" dirty="0">
              <a:solidFill>
                <a:schemeClr val="bg2"/>
              </a:solidFill>
            </a:endParaRPr>
          </a:p>
        </p:txBody>
      </p:sp>
      <p:sp>
        <p:nvSpPr>
          <p:cNvPr id="47" name="Rectangle 44"/>
          <p:cNvSpPr/>
          <p:nvPr/>
        </p:nvSpPr>
        <p:spPr>
          <a:xfrm>
            <a:off x="0" y="0"/>
            <a:ext cx="9144000" cy="1008000"/>
          </a:xfrm>
          <a:prstGeom prst="rect">
            <a:avLst/>
          </a:prstGeom>
          <a:gradFill flip="none" rotWithShape="1">
            <a:gsLst>
              <a:gs pos="100000">
                <a:schemeClr val="tx1"/>
              </a:gs>
              <a:gs pos="0">
                <a:schemeClr val="tx1">
                  <a:lumMod val="85000"/>
                </a:schemeClr>
              </a:gs>
            </a:gsLst>
            <a:lin ang="27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p>
        </p:txBody>
      </p:sp>
      <p:sp>
        <p:nvSpPr>
          <p:cNvPr id="49" name="Rectangle 50"/>
          <p:cNvSpPr/>
          <p:nvPr/>
        </p:nvSpPr>
        <p:spPr>
          <a:xfrm>
            <a:off x="2627784" y="303620"/>
            <a:ext cx="6192688" cy="584775"/>
          </a:xfrm>
          <a:prstGeom prst="rect">
            <a:avLst/>
          </a:prstGeom>
        </p:spPr>
        <p:txBody>
          <a:bodyPr wrap="square">
            <a:spAutoFit/>
          </a:bodyPr>
          <a:lstStyle/>
          <a:p>
            <a:r>
              <a:rPr lang="ru-RU" altLang="zh-TW" sz="3200" dirty="0" smtClean="0">
                <a:solidFill>
                  <a:srgbClr val="143A87"/>
                </a:solidFill>
                <a:ea typeface="微軟正黑體" pitchFamily="34" charset="-120"/>
              </a:rPr>
              <a:t>Контроль оборудования</a:t>
            </a:r>
            <a:endParaRPr lang="en-US" altLang="zh-TW" sz="3200" spc="200" dirty="0">
              <a:solidFill>
                <a:srgbClr val="143A87"/>
              </a:solidFill>
              <a:ea typeface="微軟正黑體" pitchFamily="34" charset="-120"/>
            </a:endParaRPr>
          </a:p>
        </p:txBody>
      </p:sp>
      <p:sp>
        <p:nvSpPr>
          <p:cNvPr id="53" name="Rectangle 53"/>
          <p:cNvSpPr/>
          <p:nvPr/>
        </p:nvSpPr>
        <p:spPr>
          <a:xfrm>
            <a:off x="360000" y="0"/>
            <a:ext cx="2016224" cy="980728"/>
          </a:xfrm>
          <a:prstGeom prst="rect">
            <a:avLst/>
          </a:prstGeom>
          <a:solidFill>
            <a:srgbClr val="FAFAF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4" name="Rectangle 55"/>
          <p:cNvSpPr/>
          <p:nvPr/>
        </p:nvSpPr>
        <p:spPr>
          <a:xfrm>
            <a:off x="360000" y="905411"/>
            <a:ext cx="2016224" cy="144023"/>
          </a:xfrm>
          <a:prstGeom prst="rect">
            <a:avLst/>
          </a:prstGeom>
          <a:solidFill>
            <a:srgbClr val="143A8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5" name="Picture 39" descr="logo.p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14113" y="188640"/>
            <a:ext cx="1907998" cy="806131"/>
          </a:xfrm>
          <a:prstGeom prst="rect">
            <a:avLst/>
          </a:prstGeom>
        </p:spPr>
      </p:pic>
      <p:sp>
        <p:nvSpPr>
          <p:cNvPr id="51" name="TextBox 134"/>
          <p:cNvSpPr txBox="1"/>
          <p:nvPr/>
        </p:nvSpPr>
        <p:spPr>
          <a:xfrm>
            <a:off x="3764966" y="1628800"/>
            <a:ext cx="1617109" cy="400110"/>
          </a:xfrm>
          <a:prstGeom prst="rect">
            <a:avLst/>
          </a:prstGeom>
          <a:noFill/>
        </p:spPr>
        <p:txBody>
          <a:bodyPr wrap="none" rtlCol="0">
            <a:spAutoFit/>
          </a:bodyPr>
          <a:lstStyle/>
          <a:p>
            <a:pPr algn="ctr" fontAlgn="base">
              <a:spcBef>
                <a:spcPct val="0"/>
              </a:spcBef>
              <a:spcAft>
                <a:spcPct val="0"/>
              </a:spcAft>
            </a:pPr>
            <a:r>
              <a:rPr lang="ru-RU" altLang="zh-CN" sz="2000" dirty="0" smtClean="0">
                <a:solidFill>
                  <a:schemeClr val="bg2"/>
                </a:solidFill>
              </a:rPr>
              <a:t>Отклонения</a:t>
            </a:r>
            <a:endParaRPr lang="en-US" altLang="zh-CN" sz="2000" dirty="0" smtClean="0">
              <a:solidFill>
                <a:schemeClr val="bg2"/>
              </a:solidFill>
            </a:endParaRPr>
          </a:p>
        </p:txBody>
      </p:sp>
      <p:grpSp>
        <p:nvGrpSpPr>
          <p:cNvPr id="71" name="Group 17"/>
          <p:cNvGrpSpPr/>
          <p:nvPr/>
        </p:nvGrpSpPr>
        <p:grpSpPr>
          <a:xfrm>
            <a:off x="5580120" y="1340768"/>
            <a:ext cx="3168344" cy="1419765"/>
            <a:chOff x="5436096" y="2585299"/>
            <a:chExt cx="3168344" cy="1419765"/>
          </a:xfrm>
        </p:grpSpPr>
        <p:sp>
          <p:nvSpPr>
            <p:cNvPr id="73" name="Rectangle 25"/>
            <p:cNvSpPr/>
            <p:nvPr/>
          </p:nvSpPr>
          <p:spPr bwMode="auto">
            <a:xfrm>
              <a:off x="5436096" y="2817495"/>
              <a:ext cx="3168344" cy="1187569"/>
            </a:xfrm>
            <a:prstGeom prst="rect">
              <a:avLst/>
            </a:prstGeom>
            <a:noFill/>
            <a:ln w="19050" cap="flat" cmpd="sng" algn="ctr">
              <a:solidFill>
                <a:schemeClr val="tx1">
                  <a:lumMod val="50000"/>
                </a:schemeClr>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1800" b="0" i="0" u="none" strike="noStrike" cap="none" normalizeH="0" baseline="0" dirty="0" smtClean="0">
                <a:ln>
                  <a:noFill/>
                </a:ln>
                <a:solidFill>
                  <a:schemeClr val="tx1"/>
                </a:solidFill>
                <a:effectLst/>
                <a:ea typeface="新細明體" pitchFamily="18" charset="-120"/>
              </a:endParaRPr>
            </a:p>
          </p:txBody>
        </p:sp>
        <p:sp>
          <p:nvSpPr>
            <p:cNvPr id="74" name="矩形 4"/>
            <p:cNvSpPr/>
            <p:nvPr/>
          </p:nvSpPr>
          <p:spPr>
            <a:xfrm>
              <a:off x="5652120" y="2585299"/>
              <a:ext cx="2736304" cy="553998"/>
            </a:xfrm>
            <a:prstGeom prst="rect">
              <a:avLst/>
            </a:prstGeom>
            <a:solidFill>
              <a:schemeClr val="tx1"/>
            </a:solidFill>
          </p:spPr>
          <p:txBody>
            <a:bodyPr wrap="square">
              <a:spAutoFit/>
            </a:bodyPr>
            <a:lstStyle/>
            <a:p>
              <a:pPr>
                <a:lnSpc>
                  <a:spcPts val="1800"/>
                </a:lnSpc>
              </a:pPr>
              <a:r>
                <a:rPr lang="en-US" altLang="zh-TW" dirty="0" smtClean="0">
                  <a:solidFill>
                    <a:schemeClr val="bg2"/>
                  </a:solidFill>
                  <a:cs typeface="Calibri"/>
                </a:rPr>
                <a:t>E-mail/  SMS/ </a:t>
              </a:r>
              <a:r>
                <a:rPr lang="ru-RU" altLang="zh-TW" dirty="0" smtClean="0">
                  <a:solidFill>
                    <a:schemeClr val="bg2"/>
                  </a:solidFill>
                  <a:cs typeface="Calibri"/>
                </a:rPr>
                <a:t>Аудио</a:t>
              </a:r>
              <a:r>
                <a:rPr lang="en-US" altLang="zh-TW" dirty="0" smtClean="0">
                  <a:solidFill>
                    <a:schemeClr val="bg2"/>
                  </a:solidFill>
                  <a:cs typeface="Calibri"/>
                </a:rPr>
                <a:t> </a:t>
              </a:r>
              <a:r>
                <a:rPr lang="ru-RU" altLang="zh-TW" dirty="0" smtClean="0">
                  <a:solidFill>
                    <a:schemeClr val="bg2"/>
                  </a:solidFill>
                  <a:cs typeface="Calibri"/>
                </a:rPr>
                <a:t>оповещение</a:t>
              </a:r>
              <a:endParaRPr lang="zh-TW" altLang="en-US" dirty="0">
                <a:solidFill>
                  <a:schemeClr val="bg2"/>
                </a:solidFill>
                <a:cs typeface="Calibri"/>
              </a:endParaRPr>
            </a:p>
          </p:txBody>
        </p:sp>
        <p:pic>
          <p:nvPicPr>
            <p:cNvPr id="75" name="Picture 13" descr="11_3.p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5652121" y="3089355"/>
              <a:ext cx="879596" cy="879596"/>
            </a:xfrm>
            <a:prstGeom prst="rect">
              <a:avLst/>
            </a:prstGeom>
          </p:spPr>
        </p:pic>
        <p:pic>
          <p:nvPicPr>
            <p:cNvPr id="76" name="Picture 14" descr="11_4.pn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560433" y="3068959"/>
              <a:ext cx="899992" cy="899992"/>
            </a:xfrm>
            <a:prstGeom prst="rect">
              <a:avLst/>
            </a:prstGeom>
          </p:spPr>
        </p:pic>
        <p:pic>
          <p:nvPicPr>
            <p:cNvPr id="77" name="Picture 15" descr="11_5.png"/>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6606277" y="3050907"/>
              <a:ext cx="918044" cy="918044"/>
            </a:xfrm>
            <a:prstGeom prst="rect">
              <a:avLst/>
            </a:prstGeom>
          </p:spPr>
        </p:pic>
      </p:grpSp>
      <p:cxnSp>
        <p:nvCxnSpPr>
          <p:cNvPr id="79" name="直線接點 78"/>
          <p:cNvCxnSpPr/>
          <p:nvPr/>
        </p:nvCxnSpPr>
        <p:spPr bwMode="auto">
          <a:xfrm>
            <a:off x="5148064" y="5208805"/>
            <a:ext cx="1512168" cy="7200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1" name="直線接點 90"/>
          <p:cNvCxnSpPr/>
          <p:nvPr/>
        </p:nvCxnSpPr>
        <p:spPr bwMode="auto">
          <a:xfrm>
            <a:off x="5220072" y="5208805"/>
            <a:ext cx="1368152" cy="0"/>
          </a:xfrm>
          <a:prstGeom prst="line">
            <a:avLst/>
          </a:prstGeom>
          <a:solidFill>
            <a:schemeClr val="accent1"/>
          </a:solidFill>
          <a:ln w="9525" cap="flat" cmpd="sng" algn="ctr">
            <a:solidFill>
              <a:schemeClr val="bg2"/>
            </a:solidFill>
            <a:prstDash val="solid"/>
            <a:round/>
            <a:headEnd type="none" w="med" len="med"/>
            <a:tailEnd type="none" w="med" len="med"/>
          </a:ln>
          <a:effectLst/>
        </p:spPr>
      </p:cxnSp>
      <p:sp>
        <p:nvSpPr>
          <p:cNvPr id="93" name="Line 10"/>
          <p:cNvSpPr>
            <a:spLocks noChangeShapeType="1"/>
          </p:cNvSpPr>
          <p:nvPr/>
        </p:nvSpPr>
        <p:spPr bwMode="auto">
          <a:xfrm>
            <a:off x="5220072" y="5208805"/>
            <a:ext cx="0" cy="288032"/>
          </a:xfrm>
          <a:prstGeom prst="line">
            <a:avLst/>
          </a:prstGeom>
          <a:noFill/>
          <a:ln w="12700">
            <a:solidFill>
              <a:schemeClr val="bg2"/>
            </a:solidFill>
            <a:round/>
            <a:headEnd/>
            <a:tailEnd/>
          </a:ln>
        </p:spPr>
        <p:txBody>
          <a:bodyPr wrap="none" anchor="ctr"/>
          <a:lstStyle/>
          <a:p>
            <a:pPr algn="r" fontAlgn="base">
              <a:spcBef>
                <a:spcPct val="0"/>
              </a:spcBef>
              <a:spcAft>
                <a:spcPct val="0"/>
              </a:spcAft>
            </a:pPr>
            <a:endParaRPr kumimoji="1" lang="en-US" dirty="0">
              <a:solidFill>
                <a:srgbClr val="000000"/>
              </a:solidFill>
              <a:ea typeface="微軟正黑體" pitchFamily="34" charset="-120"/>
            </a:endParaRPr>
          </a:p>
        </p:txBody>
      </p:sp>
      <p:sp>
        <p:nvSpPr>
          <p:cNvPr id="94" name="Line 10"/>
          <p:cNvSpPr>
            <a:spLocks noChangeShapeType="1"/>
          </p:cNvSpPr>
          <p:nvPr/>
        </p:nvSpPr>
        <p:spPr bwMode="auto">
          <a:xfrm>
            <a:off x="5940152" y="4941168"/>
            <a:ext cx="0" cy="555669"/>
          </a:xfrm>
          <a:prstGeom prst="line">
            <a:avLst/>
          </a:prstGeom>
          <a:noFill/>
          <a:ln w="12700">
            <a:solidFill>
              <a:schemeClr val="bg2"/>
            </a:solidFill>
            <a:round/>
            <a:headEnd/>
            <a:tailEnd/>
          </a:ln>
        </p:spPr>
        <p:txBody>
          <a:bodyPr wrap="none" anchor="ctr"/>
          <a:lstStyle/>
          <a:p>
            <a:pPr algn="r" fontAlgn="base">
              <a:spcBef>
                <a:spcPct val="0"/>
              </a:spcBef>
              <a:spcAft>
                <a:spcPct val="0"/>
              </a:spcAft>
            </a:pPr>
            <a:endParaRPr kumimoji="1" lang="en-US" dirty="0">
              <a:solidFill>
                <a:srgbClr val="000000"/>
              </a:solidFill>
              <a:ea typeface="微軟正黑體" pitchFamily="34" charset="-120"/>
            </a:endParaRPr>
          </a:p>
        </p:txBody>
      </p:sp>
      <p:sp>
        <p:nvSpPr>
          <p:cNvPr id="95" name="Line 10"/>
          <p:cNvSpPr>
            <a:spLocks noChangeShapeType="1"/>
          </p:cNvSpPr>
          <p:nvPr/>
        </p:nvSpPr>
        <p:spPr bwMode="auto">
          <a:xfrm>
            <a:off x="6588224" y="5208805"/>
            <a:ext cx="0" cy="288032"/>
          </a:xfrm>
          <a:prstGeom prst="line">
            <a:avLst/>
          </a:prstGeom>
          <a:noFill/>
          <a:ln w="12700">
            <a:solidFill>
              <a:schemeClr val="bg2"/>
            </a:solidFill>
            <a:round/>
            <a:headEnd/>
            <a:tailEnd/>
          </a:ln>
        </p:spPr>
        <p:txBody>
          <a:bodyPr wrap="none" anchor="ctr"/>
          <a:lstStyle/>
          <a:p>
            <a:pPr algn="r" fontAlgn="base">
              <a:spcBef>
                <a:spcPct val="0"/>
              </a:spcBef>
              <a:spcAft>
                <a:spcPct val="0"/>
              </a:spcAft>
            </a:pPr>
            <a:endParaRPr kumimoji="1" lang="en-US" dirty="0">
              <a:solidFill>
                <a:srgbClr val="000000"/>
              </a:solidFill>
              <a:ea typeface="微軟正黑體" pitchFamily="34" charset="-120"/>
            </a:endParaRPr>
          </a:p>
        </p:txBody>
      </p:sp>
      <p:sp>
        <p:nvSpPr>
          <p:cNvPr id="99" name="圓角矩形 98"/>
          <p:cNvSpPr/>
          <p:nvPr/>
        </p:nvSpPr>
        <p:spPr bwMode="auto">
          <a:xfrm>
            <a:off x="251520" y="1196752"/>
            <a:ext cx="8640960" cy="1800200"/>
          </a:xfrm>
          <a:prstGeom prst="roundRect">
            <a:avLst/>
          </a:prstGeom>
          <a:noFill/>
          <a:ln w="19050" cap="flat" cmpd="sng" algn="ctr">
            <a:solidFill>
              <a:srgbClr val="3493EB"/>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zh-TW" altLang="en-US" sz="1800" b="0" i="0" u="none" strike="noStrike" cap="none" normalizeH="0" baseline="0" smtClean="0">
              <a:ln>
                <a:noFill/>
              </a:ln>
              <a:solidFill>
                <a:schemeClr val="tx1"/>
              </a:solidFill>
              <a:effectLst/>
              <a:ea typeface="新細明體" pitchFamily="18" charset="-120"/>
            </a:endParaRPr>
          </a:p>
        </p:txBody>
      </p:sp>
      <p:pic>
        <p:nvPicPr>
          <p:cNvPr id="56" name="Picture 2" descr="C:\Users\DONNA2~1.CHE\AppData\Local\Temp\SNAGHTML3ef085d.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92088" y="1704218"/>
            <a:ext cx="1115616" cy="892493"/>
          </a:xfrm>
          <a:prstGeom prst="rect">
            <a:avLst/>
          </a:prstGeom>
          <a:noFill/>
          <a:ln>
            <a:solidFill>
              <a:schemeClr val="tx2">
                <a:lumMod val="10000"/>
              </a:schemeClr>
            </a:solidFill>
          </a:ln>
        </p:spPr>
      </p:pic>
      <p:sp>
        <p:nvSpPr>
          <p:cNvPr id="57" name="文字方塊 56"/>
          <p:cNvSpPr txBox="1"/>
          <p:nvPr/>
        </p:nvSpPr>
        <p:spPr>
          <a:xfrm>
            <a:off x="2051720" y="1484784"/>
            <a:ext cx="1705916" cy="1569660"/>
          </a:xfrm>
          <a:prstGeom prst="rect">
            <a:avLst/>
          </a:prstGeom>
          <a:noFill/>
          <a:ln>
            <a:noFill/>
            <a:prstDash val="sysDash"/>
          </a:ln>
        </p:spPr>
        <p:txBody>
          <a:bodyPr wrap="none" rtlCol="0">
            <a:spAutoFit/>
          </a:bodyPr>
          <a:lstStyle/>
          <a:p>
            <a:pPr>
              <a:buFont typeface="Arial" pitchFamily="34" charset="0"/>
              <a:buChar char="•"/>
            </a:pPr>
            <a:r>
              <a:rPr lang="zh-TW" altLang="en-US" sz="1600" dirty="0" smtClean="0">
                <a:solidFill>
                  <a:schemeClr val="bg2"/>
                </a:solidFill>
              </a:rPr>
              <a:t> </a:t>
            </a:r>
            <a:r>
              <a:rPr lang="en-US" altLang="zh-TW" sz="1600" dirty="0" smtClean="0">
                <a:solidFill>
                  <a:schemeClr val="bg2"/>
                </a:solidFill>
              </a:rPr>
              <a:t>CPU</a:t>
            </a:r>
            <a:r>
              <a:rPr lang="zh-TW" altLang="en-US" sz="1600" dirty="0" smtClean="0">
                <a:solidFill>
                  <a:schemeClr val="bg2"/>
                </a:solidFill>
              </a:rPr>
              <a:t> </a:t>
            </a:r>
            <a:r>
              <a:rPr lang="en-US" altLang="zh-TW" sz="1600" dirty="0" smtClean="0">
                <a:solidFill>
                  <a:schemeClr val="bg2"/>
                </a:solidFill>
              </a:rPr>
              <a:t>Temp</a:t>
            </a:r>
          </a:p>
          <a:p>
            <a:pPr>
              <a:buFont typeface="Arial" pitchFamily="34" charset="0"/>
              <a:buChar char="•"/>
            </a:pPr>
            <a:r>
              <a:rPr lang="zh-TW" altLang="en-US" sz="1600" dirty="0" smtClean="0">
                <a:solidFill>
                  <a:schemeClr val="bg2"/>
                </a:solidFill>
              </a:rPr>
              <a:t> </a:t>
            </a:r>
            <a:r>
              <a:rPr lang="en-US" altLang="zh-TW" sz="1600" dirty="0" smtClean="0">
                <a:solidFill>
                  <a:schemeClr val="bg2"/>
                </a:solidFill>
              </a:rPr>
              <a:t>CPU</a:t>
            </a:r>
            <a:r>
              <a:rPr lang="zh-TW" altLang="en-US" sz="1600" dirty="0" smtClean="0">
                <a:solidFill>
                  <a:schemeClr val="bg2"/>
                </a:solidFill>
              </a:rPr>
              <a:t> </a:t>
            </a:r>
            <a:r>
              <a:rPr lang="en-US" altLang="zh-TW" sz="1600" dirty="0" smtClean="0">
                <a:solidFill>
                  <a:schemeClr val="bg2"/>
                </a:solidFill>
              </a:rPr>
              <a:t>Usage</a:t>
            </a:r>
          </a:p>
          <a:p>
            <a:pPr>
              <a:buFont typeface="Arial" pitchFamily="34" charset="0"/>
              <a:buChar char="•"/>
            </a:pPr>
            <a:r>
              <a:rPr lang="en-US" altLang="zh-TW" sz="1600" dirty="0" smtClean="0">
                <a:solidFill>
                  <a:schemeClr val="bg2"/>
                </a:solidFill>
              </a:rPr>
              <a:t> Memory Usage</a:t>
            </a:r>
          </a:p>
          <a:p>
            <a:pPr>
              <a:buFont typeface="Arial" pitchFamily="34" charset="0"/>
              <a:buChar char="•"/>
            </a:pPr>
            <a:r>
              <a:rPr lang="en-US" altLang="zh-TW" sz="1600" dirty="0" smtClean="0">
                <a:solidFill>
                  <a:schemeClr val="bg2"/>
                </a:solidFill>
              </a:rPr>
              <a:t> Board Volt</a:t>
            </a:r>
          </a:p>
          <a:p>
            <a:pPr>
              <a:buFont typeface="Arial" pitchFamily="34" charset="0"/>
              <a:buChar char="•"/>
            </a:pPr>
            <a:r>
              <a:rPr lang="en-US" altLang="zh-TW" sz="1600" dirty="0" smtClean="0">
                <a:solidFill>
                  <a:schemeClr val="bg2"/>
                </a:solidFill>
              </a:rPr>
              <a:t> Board Temp</a:t>
            </a:r>
          </a:p>
          <a:p>
            <a:endParaRPr lang="zh-TW" altLang="en-US" sz="1600" dirty="0">
              <a:solidFill>
                <a:schemeClr val="bg2"/>
              </a:solidFill>
            </a:endParaRPr>
          </a:p>
        </p:txBody>
      </p:sp>
      <p:sp>
        <p:nvSpPr>
          <p:cNvPr id="60" name="Line 10"/>
          <p:cNvSpPr>
            <a:spLocks noChangeShapeType="1"/>
          </p:cNvSpPr>
          <p:nvPr/>
        </p:nvSpPr>
        <p:spPr bwMode="auto">
          <a:xfrm>
            <a:off x="7524328" y="3789040"/>
            <a:ext cx="0" cy="1008112"/>
          </a:xfrm>
          <a:prstGeom prst="line">
            <a:avLst/>
          </a:prstGeom>
          <a:noFill/>
          <a:ln w="12700">
            <a:solidFill>
              <a:schemeClr val="bg2"/>
            </a:solidFill>
            <a:round/>
            <a:headEnd/>
            <a:tailEnd/>
          </a:ln>
        </p:spPr>
        <p:txBody>
          <a:bodyPr wrap="none" anchor="ctr"/>
          <a:lstStyle/>
          <a:p>
            <a:pPr algn="r" fontAlgn="base">
              <a:spcBef>
                <a:spcPct val="0"/>
              </a:spcBef>
              <a:spcAft>
                <a:spcPct val="0"/>
              </a:spcAft>
            </a:pPr>
            <a:endParaRPr kumimoji="1" lang="en-US" dirty="0">
              <a:solidFill>
                <a:srgbClr val="000000"/>
              </a:solidFill>
              <a:ea typeface="微軟正黑體" pitchFamily="34" charset="-120"/>
            </a:endParaRPr>
          </a:p>
        </p:txBody>
      </p:sp>
      <p:cxnSp>
        <p:nvCxnSpPr>
          <p:cNvPr id="61" name="直線接點 60"/>
          <p:cNvCxnSpPr/>
          <p:nvPr/>
        </p:nvCxnSpPr>
        <p:spPr bwMode="auto">
          <a:xfrm>
            <a:off x="7236296" y="4797152"/>
            <a:ext cx="648072" cy="0"/>
          </a:xfrm>
          <a:prstGeom prst="line">
            <a:avLst/>
          </a:prstGeom>
          <a:solidFill>
            <a:schemeClr val="accent1"/>
          </a:solidFill>
          <a:ln w="9525" cap="flat" cmpd="sng" algn="ctr">
            <a:solidFill>
              <a:schemeClr val="bg2"/>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theme/theme1.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Stream">
  <a:themeElements>
    <a:clrScheme name="Kilter">
      <a:dk1>
        <a:sysClr val="windowText" lastClr="000000"/>
      </a:dk1>
      <a:lt1>
        <a:sysClr val="window" lastClr="FFFFFF"/>
      </a:lt1>
      <a:dk2>
        <a:srgbClr val="318FC5"/>
      </a:dk2>
      <a:lt2>
        <a:srgbClr val="AEE8FB"/>
      </a:lt2>
      <a:accent1>
        <a:srgbClr val="76C5EF"/>
      </a:accent1>
      <a:accent2>
        <a:srgbClr val="FEA022"/>
      </a:accent2>
      <a:accent3>
        <a:srgbClr val="FF6700"/>
      </a:accent3>
      <a:accent4>
        <a:srgbClr val="70A525"/>
      </a:accent4>
      <a:accent5>
        <a:srgbClr val="A5D848"/>
      </a:accent5>
      <a:accent6>
        <a:srgbClr val="20768C"/>
      </a:accent6>
      <a:hlink>
        <a:srgbClr val="7AB6E8"/>
      </a:hlink>
      <a:folHlink>
        <a:srgbClr val="83B0D3"/>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010Enabling an intelligent Planet Template - White &amp; Blue">
  <a:themeElements>
    <a:clrScheme name="Kilter">
      <a:dk1>
        <a:sysClr val="windowText" lastClr="000000"/>
      </a:dk1>
      <a:lt1>
        <a:sysClr val="window" lastClr="FFFFFF"/>
      </a:lt1>
      <a:dk2>
        <a:srgbClr val="318FC5"/>
      </a:dk2>
      <a:lt2>
        <a:srgbClr val="AEE8FB"/>
      </a:lt2>
      <a:accent1>
        <a:srgbClr val="76C5EF"/>
      </a:accent1>
      <a:accent2>
        <a:srgbClr val="FEA022"/>
      </a:accent2>
      <a:accent3>
        <a:srgbClr val="FF6700"/>
      </a:accent3>
      <a:accent4>
        <a:srgbClr val="70A525"/>
      </a:accent4>
      <a:accent5>
        <a:srgbClr val="A5D848"/>
      </a:accent5>
      <a:accent6>
        <a:srgbClr val="20768C"/>
      </a:accent6>
      <a:hlink>
        <a:srgbClr val="7AB6E8"/>
      </a:hlink>
      <a:folHlink>
        <a:srgbClr val="83B0D3"/>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自訂設計">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7385D3327E05645870FBB372759602A" ma:contentTypeVersion="0" ma:contentTypeDescription="Create a new document." ma:contentTypeScope="" ma:versionID="af7482078d8456a020aeefe1c49ae456">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90209B5-2543-4005-8EE8-75AFA6D9A2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AF321B8A-EA08-4C24-BFCE-74D782E10275}">
  <ds:schemaRefs>
    <ds:schemaRef ds:uri="http://schemas.microsoft.com/office/2006/metadata/properties"/>
    <ds:schemaRef ds:uri="http://purl.org/dc/elements/1.1/"/>
    <ds:schemaRef ds:uri="http://www.w3.org/XML/1998/namespace"/>
    <ds:schemaRef ds:uri="http://schemas.microsoft.com/office/2006/documentManagement/types"/>
    <ds:schemaRef ds:uri="http://purl.org/dc/dcmitype/"/>
    <ds:schemaRef ds:uri="http://purl.org/dc/terms/"/>
    <ds:schemaRef ds:uri="http://schemas.openxmlformats.org/package/2006/metadata/core-properties"/>
  </ds:schemaRefs>
</ds:datastoreItem>
</file>

<file path=customXml/itemProps3.xml><?xml version="1.0" encoding="utf-8"?>
<ds:datastoreItem xmlns:ds="http://schemas.openxmlformats.org/officeDocument/2006/customXml" ds:itemID="{B1C43D83-EC4B-4933-AC18-5A5595363DF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8099</TotalTime>
  <Words>1943</Words>
  <Application>Microsoft Office PowerPoint</Application>
  <PresentationFormat>Экран (4:3)</PresentationFormat>
  <Paragraphs>269</Paragraphs>
  <Slides>22</Slides>
  <Notes>22</Notes>
  <HiddenSlides>0</HiddenSlides>
  <MMClips>0</MMClips>
  <ScaleCrop>false</ScaleCrop>
  <HeadingPairs>
    <vt:vector size="4" baseType="variant">
      <vt:variant>
        <vt:lpstr>Тема</vt:lpstr>
      </vt:variant>
      <vt:variant>
        <vt:i4>5</vt:i4>
      </vt:variant>
      <vt:variant>
        <vt:lpstr>Заголовки слайдов</vt:lpstr>
      </vt:variant>
      <vt:variant>
        <vt:i4>22</vt:i4>
      </vt:variant>
    </vt:vector>
  </HeadingPairs>
  <TitlesOfParts>
    <vt:vector size="27" baseType="lpstr">
      <vt:lpstr>Stream</vt:lpstr>
      <vt:lpstr>1_Stream</vt:lpstr>
      <vt:lpstr>2010Enabling an intelligent Planet Template - White &amp; Blue</vt:lpstr>
      <vt:lpstr>2_Stream</vt:lpstr>
      <vt:lpstr>4_自訂設計</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Advantech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WebAccess v7.1</dc:title>
  <dc:creator>Donna.Chen</dc:creator>
  <cp:lastModifiedBy>Alexander Lifanov</cp:lastModifiedBy>
  <cp:revision>618</cp:revision>
  <dcterms:created xsi:type="dcterms:W3CDTF">2013-03-31T06:24:16Z</dcterms:created>
  <dcterms:modified xsi:type="dcterms:W3CDTF">2013-12-05T10:04:09Z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0x010100C7385D3327E05645870FBB372759602A</vt:lpwstr>
  </property>
</Properties>
</file>